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5"/>
  </p:notesMasterIdLst>
  <p:handoutMasterIdLst>
    <p:handoutMasterId r:id="rId36"/>
  </p:handoutMasterIdLst>
  <p:sldIdLst>
    <p:sldId id="443" r:id="rId2"/>
    <p:sldId id="445" r:id="rId3"/>
    <p:sldId id="448" r:id="rId4"/>
    <p:sldId id="449" r:id="rId5"/>
    <p:sldId id="419" r:id="rId6"/>
    <p:sldId id="447" r:id="rId7"/>
    <p:sldId id="457" r:id="rId8"/>
    <p:sldId id="455" r:id="rId9"/>
    <p:sldId id="427" r:id="rId10"/>
    <p:sldId id="444" r:id="rId11"/>
    <p:sldId id="458" r:id="rId12"/>
    <p:sldId id="450" r:id="rId13"/>
    <p:sldId id="459" r:id="rId14"/>
    <p:sldId id="460" r:id="rId15"/>
    <p:sldId id="461" r:id="rId16"/>
    <p:sldId id="462" r:id="rId17"/>
    <p:sldId id="451" r:id="rId18"/>
    <p:sldId id="463" r:id="rId19"/>
    <p:sldId id="464" r:id="rId20"/>
    <p:sldId id="465" r:id="rId21"/>
    <p:sldId id="466" r:id="rId22"/>
    <p:sldId id="467" r:id="rId23"/>
    <p:sldId id="468" r:id="rId24"/>
    <p:sldId id="469" r:id="rId25"/>
    <p:sldId id="472" r:id="rId26"/>
    <p:sldId id="430" r:id="rId27"/>
    <p:sldId id="435" r:id="rId28"/>
    <p:sldId id="473" r:id="rId29"/>
    <p:sldId id="470" r:id="rId30"/>
    <p:sldId id="471" r:id="rId31"/>
    <p:sldId id="420" r:id="rId32"/>
    <p:sldId id="441" r:id="rId33"/>
    <p:sldId id="446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1C800D76-3C72-4CB3-9FC9-AADDB526D820}">
          <p14:sldIdLst>
            <p14:sldId id="443"/>
            <p14:sldId id="445"/>
            <p14:sldId id="448"/>
            <p14:sldId id="449"/>
            <p14:sldId id="419"/>
            <p14:sldId id="447"/>
            <p14:sldId id="457"/>
            <p14:sldId id="455"/>
            <p14:sldId id="427"/>
            <p14:sldId id="444"/>
            <p14:sldId id="458"/>
            <p14:sldId id="450"/>
            <p14:sldId id="459"/>
            <p14:sldId id="460"/>
            <p14:sldId id="461"/>
            <p14:sldId id="462"/>
            <p14:sldId id="451"/>
            <p14:sldId id="463"/>
            <p14:sldId id="464"/>
            <p14:sldId id="465"/>
            <p14:sldId id="466"/>
            <p14:sldId id="467"/>
            <p14:sldId id="468"/>
            <p14:sldId id="469"/>
            <p14:sldId id="472"/>
            <p14:sldId id="430"/>
            <p14:sldId id="435"/>
            <p14:sldId id="473"/>
            <p14:sldId id="470"/>
            <p14:sldId id="471"/>
            <p14:sldId id="420"/>
            <p14:sldId id="441"/>
            <p14:sldId id="446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1247A"/>
    <a:srgbClr val="962A8B"/>
    <a:srgbClr val="E62645"/>
    <a:srgbClr val="2EA836"/>
    <a:srgbClr val="D9AC6D"/>
    <a:srgbClr val="EB602B"/>
    <a:srgbClr val="FBB800"/>
    <a:srgbClr val="4085C6"/>
    <a:srgbClr val="00A2C7"/>
    <a:srgbClr val="9994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ADB187A-92B7-40F7-AF7F-63A66F4D7E58}" v="140" dt="2025-06-25T13:24:43.13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09" autoAdjust="0"/>
    <p:restoredTop sz="94756" autoAdjust="0"/>
  </p:normalViewPr>
  <p:slideViewPr>
    <p:cSldViewPr showGuides="1">
      <p:cViewPr varScale="1">
        <p:scale>
          <a:sx n="107" d="100"/>
          <a:sy n="107" d="100"/>
        </p:scale>
        <p:origin x="1046" y="302"/>
      </p:cViewPr>
      <p:guideLst/>
    </p:cSldViewPr>
  </p:slideViewPr>
  <p:outlineViewPr>
    <p:cViewPr>
      <p:scale>
        <a:sx n="33" d="100"/>
        <a:sy n="33" d="100"/>
      </p:scale>
      <p:origin x="0" y="-24398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4" d="100"/>
          <a:sy n="84" d="100"/>
        </p:scale>
        <p:origin x="3024" y="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tin Schweinberger" userId="90c3b6fdff4c5443" providerId="LiveId" clId="{C57F6024-FF7F-425B-97FC-4315CF05A5B4}"/>
    <pc:docChg chg="custSel addSld delSld modSld sldOrd modSection">
      <pc:chgData name="Martin Schweinberger" userId="90c3b6fdff4c5443" providerId="LiveId" clId="{C57F6024-FF7F-425B-97FC-4315CF05A5B4}" dt="2025-06-16T15:50:13.316" v="3678" actId="20577"/>
      <pc:docMkLst>
        <pc:docMk/>
      </pc:docMkLst>
      <pc:sldChg chg="modSp mod">
        <pc:chgData name="Martin Schweinberger" userId="90c3b6fdff4c5443" providerId="LiveId" clId="{C57F6024-FF7F-425B-97FC-4315CF05A5B4}" dt="2025-06-16T15:37:16.494" v="2520" actId="114"/>
        <pc:sldMkLst>
          <pc:docMk/>
          <pc:sldMk cId="3932812477" sldId="419"/>
        </pc:sldMkLst>
        <pc:spChg chg="mod">
          <ac:chgData name="Martin Schweinberger" userId="90c3b6fdff4c5443" providerId="LiveId" clId="{C57F6024-FF7F-425B-97FC-4315CF05A5B4}" dt="2025-06-16T15:37:16.494" v="2520" actId="114"/>
          <ac:spMkLst>
            <pc:docMk/>
            <pc:sldMk cId="3932812477" sldId="419"/>
            <ac:spMk id="2" creationId="{7DD9D79B-1D0E-9358-BE15-44231672B369}"/>
          </ac:spMkLst>
        </pc:spChg>
      </pc:sldChg>
      <pc:sldChg chg="modSp mod">
        <pc:chgData name="Martin Schweinberger" userId="90c3b6fdff4c5443" providerId="LiveId" clId="{C57F6024-FF7F-425B-97FC-4315CF05A5B4}" dt="2025-06-16T15:47:33.646" v="3529" actId="20577"/>
        <pc:sldMkLst>
          <pc:docMk/>
          <pc:sldMk cId="1622255097" sldId="423"/>
        </pc:sldMkLst>
      </pc:sldChg>
      <pc:sldChg chg="addSp modSp mod">
        <pc:chgData name="Martin Schweinberger" userId="90c3b6fdff4c5443" providerId="LiveId" clId="{C57F6024-FF7F-425B-97FC-4315CF05A5B4}" dt="2025-06-15T19:57:10.167" v="1517" actId="20577"/>
        <pc:sldMkLst>
          <pc:docMk/>
          <pc:sldMk cId="3177247916" sldId="424"/>
        </pc:sldMkLst>
      </pc:sldChg>
      <pc:sldChg chg="modSp del mod ord">
        <pc:chgData name="Martin Schweinberger" userId="90c3b6fdff4c5443" providerId="LiveId" clId="{C57F6024-FF7F-425B-97FC-4315CF05A5B4}" dt="2025-06-16T15:47:43.602" v="3530" actId="47"/>
        <pc:sldMkLst>
          <pc:docMk/>
          <pc:sldMk cId="242874673" sldId="426"/>
        </pc:sldMkLst>
      </pc:sldChg>
      <pc:sldChg chg="modSp mod">
        <pc:chgData name="Martin Schweinberger" userId="90c3b6fdff4c5443" providerId="LiveId" clId="{C57F6024-FF7F-425B-97FC-4315CF05A5B4}" dt="2025-06-16T15:44:37.754" v="3336" actId="20577"/>
        <pc:sldMkLst>
          <pc:docMk/>
          <pc:sldMk cId="3555031650" sldId="427"/>
        </pc:sldMkLst>
      </pc:sldChg>
      <pc:sldChg chg="modSp mod">
        <pc:chgData name="Martin Schweinberger" userId="90c3b6fdff4c5443" providerId="LiveId" clId="{C57F6024-FF7F-425B-97FC-4315CF05A5B4}" dt="2025-06-16T15:48:05.429" v="3533" actId="20577"/>
        <pc:sldMkLst>
          <pc:docMk/>
          <pc:sldMk cId="4159637777" sldId="428"/>
        </pc:sldMkLst>
      </pc:sldChg>
      <pc:sldChg chg="addSp delSp modSp mod">
        <pc:chgData name="Martin Schweinberger" userId="90c3b6fdff4c5443" providerId="LiveId" clId="{C57F6024-FF7F-425B-97FC-4315CF05A5B4}" dt="2025-06-15T13:03:02.690" v="672" actId="962"/>
        <pc:sldMkLst>
          <pc:docMk/>
          <pc:sldMk cId="1322611263" sldId="429"/>
        </pc:sldMkLst>
      </pc:sldChg>
      <pc:sldChg chg="addSp modSp mod">
        <pc:chgData name="Martin Schweinberger" userId="90c3b6fdff4c5443" providerId="LiveId" clId="{C57F6024-FF7F-425B-97FC-4315CF05A5B4}" dt="2025-06-16T15:41:25.251" v="2956" actId="20577"/>
        <pc:sldMkLst>
          <pc:docMk/>
          <pc:sldMk cId="2314094433" sldId="430"/>
        </pc:sldMkLst>
        <pc:spChg chg="mod">
          <ac:chgData name="Martin Schweinberger" userId="90c3b6fdff4c5443" providerId="LiveId" clId="{C57F6024-FF7F-425B-97FC-4315CF05A5B4}" dt="2025-06-16T15:41:16.139" v="2944" actId="6549"/>
          <ac:spMkLst>
            <pc:docMk/>
            <pc:sldMk cId="2314094433" sldId="430"/>
            <ac:spMk id="2" creationId="{494FC0A9-37D3-6120-F4D4-816DFD50AD18}"/>
          </ac:spMkLst>
        </pc:spChg>
        <pc:spChg chg="mod">
          <ac:chgData name="Martin Schweinberger" userId="90c3b6fdff4c5443" providerId="LiveId" clId="{C57F6024-FF7F-425B-97FC-4315CF05A5B4}" dt="2025-06-16T15:41:25.251" v="2956" actId="20577"/>
          <ac:spMkLst>
            <pc:docMk/>
            <pc:sldMk cId="2314094433" sldId="430"/>
            <ac:spMk id="3" creationId="{71FB09F0-BC1F-F088-BAA7-141DC6A43BF9}"/>
          </ac:spMkLst>
        </pc:spChg>
      </pc:sldChg>
      <pc:sldChg chg="addSp delSp modSp add mod">
        <pc:chgData name="Martin Schweinberger" userId="90c3b6fdff4c5443" providerId="LiveId" clId="{C57F6024-FF7F-425B-97FC-4315CF05A5B4}" dt="2025-06-15T11:19:42.563" v="667" actId="20577"/>
        <pc:sldMkLst>
          <pc:docMk/>
          <pc:sldMk cId="2943303351" sldId="431"/>
        </pc:sldMkLst>
      </pc:sldChg>
      <pc:sldChg chg="addSp delSp modSp add mod">
        <pc:chgData name="Martin Schweinberger" userId="90c3b6fdff4c5443" providerId="LiveId" clId="{C57F6024-FF7F-425B-97FC-4315CF05A5B4}" dt="2025-06-15T13:04:14.005" v="686" actId="1036"/>
        <pc:sldMkLst>
          <pc:docMk/>
          <pc:sldMk cId="1198054115" sldId="432"/>
        </pc:sldMkLst>
      </pc:sldChg>
      <pc:sldChg chg="addSp delSp modSp add mod">
        <pc:chgData name="Martin Schweinberger" userId="90c3b6fdff4c5443" providerId="LiveId" clId="{C57F6024-FF7F-425B-97FC-4315CF05A5B4}" dt="2025-06-15T13:33:52.829" v="1438" actId="1076"/>
        <pc:sldMkLst>
          <pc:docMk/>
          <pc:sldMk cId="3264842871" sldId="433"/>
        </pc:sldMkLst>
      </pc:sldChg>
      <pc:sldChg chg="delSp add mod">
        <pc:chgData name="Martin Schweinberger" userId="90c3b6fdff4c5443" providerId="LiveId" clId="{C57F6024-FF7F-425B-97FC-4315CF05A5B4}" dt="2025-06-15T13:33:55.459" v="1439" actId="478"/>
        <pc:sldMkLst>
          <pc:docMk/>
          <pc:sldMk cId="2000628547" sldId="434"/>
        </pc:sldMkLst>
      </pc:sldChg>
      <pc:sldChg chg="modSp add mod">
        <pc:chgData name="Martin Schweinberger" userId="90c3b6fdff4c5443" providerId="LiveId" clId="{C57F6024-FF7F-425B-97FC-4315CF05A5B4}" dt="2025-06-16T15:50:13.316" v="3678" actId="20577"/>
        <pc:sldMkLst>
          <pc:docMk/>
          <pc:sldMk cId="459076116" sldId="435"/>
        </pc:sldMkLst>
        <pc:spChg chg="mod">
          <ac:chgData name="Martin Schweinberger" userId="90c3b6fdff4c5443" providerId="LiveId" clId="{C57F6024-FF7F-425B-97FC-4315CF05A5B4}" dt="2025-06-16T15:50:13.316" v="3678" actId="20577"/>
          <ac:spMkLst>
            <pc:docMk/>
            <pc:sldMk cId="459076116" sldId="435"/>
            <ac:spMk id="2" creationId="{EB74FCAB-2DC1-8448-35C6-E17C5D679B39}"/>
          </ac:spMkLst>
        </pc:spChg>
        <pc:spChg chg="mod">
          <ac:chgData name="Martin Schweinberger" userId="90c3b6fdff4c5443" providerId="LiveId" clId="{C57F6024-FF7F-425B-97FC-4315CF05A5B4}" dt="2025-06-15T19:55:58.535" v="1453" actId="20577"/>
          <ac:spMkLst>
            <pc:docMk/>
            <pc:sldMk cId="459076116" sldId="435"/>
            <ac:spMk id="3" creationId="{79ED5B2F-111D-E787-D8A4-0B041BD968B6}"/>
          </ac:spMkLst>
        </pc:spChg>
      </pc:sldChg>
      <pc:sldChg chg="delSp modSp add mod">
        <pc:chgData name="Martin Schweinberger" userId="90c3b6fdff4c5443" providerId="LiveId" clId="{C57F6024-FF7F-425B-97FC-4315CF05A5B4}" dt="2025-06-16T15:48:43.823" v="3567" actId="20577"/>
        <pc:sldMkLst>
          <pc:docMk/>
          <pc:sldMk cId="74462790" sldId="436"/>
        </pc:sldMkLst>
      </pc:sldChg>
      <pc:sldChg chg="addSp delSp modSp add mod ord">
        <pc:chgData name="Martin Schweinberger" userId="90c3b6fdff4c5443" providerId="LiveId" clId="{C57F6024-FF7F-425B-97FC-4315CF05A5B4}" dt="2025-06-16T15:37:55.620" v="2529"/>
        <pc:sldMkLst>
          <pc:docMk/>
          <pc:sldMk cId="562738345" sldId="437"/>
        </pc:sldMkLst>
      </pc:sldChg>
    </pc:docChg>
  </pc:docChgLst>
  <pc:docChgLst>
    <pc:chgData name="Martin Schweinberger" userId="90c3b6fdff4c5443" providerId="LiveId" clId="{C2B473F0-9AD1-4F23-A8B9-58630959D36D}"/>
    <pc:docChg chg="custSel addSld delSld modSld sldOrd modSection">
      <pc:chgData name="Martin Schweinberger" userId="90c3b6fdff4c5443" providerId="LiveId" clId="{C2B473F0-9AD1-4F23-A8B9-58630959D36D}" dt="2025-06-19T06:56:37.645" v="1294" actId="1037"/>
      <pc:docMkLst>
        <pc:docMk/>
      </pc:docMkLst>
      <pc:sldChg chg="addSp modSp mod">
        <pc:chgData name="Martin Schweinberger" userId="90c3b6fdff4c5443" providerId="LiveId" clId="{C2B473F0-9AD1-4F23-A8B9-58630959D36D}" dt="2025-06-19T05:27:21.111" v="1143" actId="6549"/>
        <pc:sldMkLst>
          <pc:docMk/>
          <pc:sldMk cId="1217444860" sldId="373"/>
        </pc:sldMkLst>
      </pc:sldChg>
      <pc:sldChg chg="modSp mod">
        <pc:chgData name="Martin Schweinberger" userId="90c3b6fdff4c5443" providerId="LiveId" clId="{C2B473F0-9AD1-4F23-A8B9-58630959D36D}" dt="2025-06-19T05:25:40.286" v="1023" actId="20577"/>
        <pc:sldMkLst>
          <pc:docMk/>
          <pc:sldMk cId="2740438735" sldId="420"/>
        </pc:sldMkLst>
        <pc:spChg chg="mod">
          <ac:chgData name="Martin Schweinberger" userId="90c3b6fdff4c5443" providerId="LiveId" clId="{C2B473F0-9AD1-4F23-A8B9-58630959D36D}" dt="2025-06-19T05:25:40.286" v="1023" actId="20577"/>
          <ac:spMkLst>
            <pc:docMk/>
            <pc:sldMk cId="2740438735" sldId="420"/>
            <ac:spMk id="2" creationId="{C3CE54B0-077D-CFCD-EBD7-499AD9FC8296}"/>
          </ac:spMkLst>
        </pc:spChg>
      </pc:sldChg>
      <pc:sldChg chg="addSp modSp mod">
        <pc:chgData name="Martin Schweinberger" userId="90c3b6fdff4c5443" providerId="LiveId" clId="{C2B473F0-9AD1-4F23-A8B9-58630959D36D}" dt="2025-06-19T05:26:47.027" v="1038" actId="1036"/>
        <pc:sldMkLst>
          <pc:docMk/>
          <pc:sldMk cId="299391350" sldId="421"/>
        </pc:sldMkLst>
      </pc:sldChg>
      <pc:sldChg chg="del">
        <pc:chgData name="Martin Schweinberger" userId="90c3b6fdff4c5443" providerId="LiveId" clId="{C2B473F0-9AD1-4F23-A8B9-58630959D36D}" dt="2025-06-17T12:33:06.957" v="31" actId="47"/>
        <pc:sldMkLst>
          <pc:docMk/>
          <pc:sldMk cId="1856933808" sldId="422"/>
        </pc:sldMkLst>
      </pc:sldChg>
      <pc:sldChg chg="modSp">
        <pc:chgData name="Martin Schweinberger" userId="90c3b6fdff4c5443" providerId="LiveId" clId="{C2B473F0-9AD1-4F23-A8B9-58630959D36D}" dt="2025-06-17T12:44:17.690" v="558"/>
        <pc:sldMkLst>
          <pc:docMk/>
          <pc:sldMk cId="3177247916" sldId="424"/>
        </pc:sldMkLst>
      </pc:sldChg>
      <pc:sldChg chg="modSp mod">
        <pc:chgData name="Martin Schweinberger" userId="90c3b6fdff4c5443" providerId="LiveId" clId="{C2B473F0-9AD1-4F23-A8B9-58630959D36D}" dt="2025-06-19T05:33:39.238" v="1255" actId="20577"/>
        <pc:sldMkLst>
          <pc:docMk/>
          <pc:sldMk cId="3555031650" sldId="427"/>
        </pc:sldMkLst>
      </pc:sldChg>
      <pc:sldChg chg="modSp mod">
        <pc:chgData name="Martin Schweinberger" userId="90c3b6fdff4c5443" providerId="LiveId" clId="{C2B473F0-9AD1-4F23-A8B9-58630959D36D}" dt="2025-06-17T12:43:49.582" v="557" actId="6549"/>
        <pc:sldMkLst>
          <pc:docMk/>
          <pc:sldMk cId="4159637777" sldId="428"/>
        </pc:sldMkLst>
      </pc:sldChg>
      <pc:sldChg chg="addSp delSp modSp mod">
        <pc:chgData name="Martin Schweinberger" userId="90c3b6fdff4c5443" providerId="LiveId" clId="{C2B473F0-9AD1-4F23-A8B9-58630959D36D}" dt="2025-06-19T06:56:37.645" v="1294" actId="1037"/>
        <pc:sldMkLst>
          <pc:docMk/>
          <pc:sldMk cId="1322611263" sldId="429"/>
        </pc:sldMkLst>
      </pc:sldChg>
      <pc:sldChg chg="modSp mod">
        <pc:chgData name="Martin Schweinberger" userId="90c3b6fdff4c5443" providerId="LiveId" clId="{C2B473F0-9AD1-4F23-A8B9-58630959D36D}" dt="2025-06-17T12:47:10.162" v="680" actId="20577"/>
        <pc:sldMkLst>
          <pc:docMk/>
          <pc:sldMk cId="2314094433" sldId="430"/>
        </pc:sldMkLst>
        <pc:spChg chg="mod">
          <ac:chgData name="Martin Schweinberger" userId="90c3b6fdff4c5443" providerId="LiveId" clId="{C2B473F0-9AD1-4F23-A8B9-58630959D36D}" dt="2025-06-17T12:47:10.162" v="680" actId="20577"/>
          <ac:spMkLst>
            <pc:docMk/>
            <pc:sldMk cId="2314094433" sldId="430"/>
            <ac:spMk id="2" creationId="{494FC0A9-37D3-6120-F4D4-816DFD50AD18}"/>
          </ac:spMkLst>
        </pc:spChg>
      </pc:sldChg>
      <pc:sldChg chg="addSp delSp modSp mod">
        <pc:chgData name="Martin Schweinberger" userId="90c3b6fdff4c5443" providerId="LiveId" clId="{C2B473F0-9AD1-4F23-A8B9-58630959D36D}" dt="2025-06-19T06:55:50.393" v="1290" actId="1035"/>
        <pc:sldMkLst>
          <pc:docMk/>
          <pc:sldMk cId="1198054115" sldId="432"/>
        </pc:sldMkLst>
      </pc:sldChg>
      <pc:sldChg chg="modSp mod">
        <pc:chgData name="Martin Schweinberger" userId="90c3b6fdff4c5443" providerId="LiveId" clId="{C2B473F0-9AD1-4F23-A8B9-58630959D36D}" dt="2025-06-19T05:36:16.490" v="1270" actId="20577"/>
        <pc:sldMkLst>
          <pc:docMk/>
          <pc:sldMk cId="459076116" sldId="435"/>
        </pc:sldMkLst>
        <pc:spChg chg="mod">
          <ac:chgData name="Martin Schweinberger" userId="90c3b6fdff4c5443" providerId="LiveId" clId="{C2B473F0-9AD1-4F23-A8B9-58630959D36D}" dt="2025-06-19T05:36:16.490" v="1270" actId="20577"/>
          <ac:spMkLst>
            <pc:docMk/>
            <pc:sldMk cId="459076116" sldId="435"/>
            <ac:spMk id="2" creationId="{EB74FCAB-2DC1-8448-35C6-E17C5D679B39}"/>
          </ac:spMkLst>
        </pc:spChg>
      </pc:sldChg>
      <pc:sldChg chg="ord">
        <pc:chgData name="Martin Schweinberger" userId="90c3b6fdff4c5443" providerId="LiveId" clId="{C2B473F0-9AD1-4F23-A8B9-58630959D36D}" dt="2025-06-17T12:35:08.763" v="102"/>
        <pc:sldMkLst>
          <pc:docMk/>
          <pc:sldMk cId="562738345" sldId="437"/>
        </pc:sldMkLst>
      </pc:sldChg>
      <pc:sldChg chg="add del">
        <pc:chgData name="Martin Schweinberger" userId="90c3b6fdff4c5443" providerId="LiveId" clId="{C2B473F0-9AD1-4F23-A8B9-58630959D36D}" dt="2025-06-17T12:53:41.301" v="764" actId="47"/>
        <pc:sldMkLst>
          <pc:docMk/>
          <pc:sldMk cId="2763371648" sldId="438"/>
        </pc:sldMkLst>
      </pc:sldChg>
      <pc:sldChg chg="modSp add del mod">
        <pc:chgData name="Martin Schweinberger" userId="90c3b6fdff4c5443" providerId="LiveId" clId="{C2B473F0-9AD1-4F23-A8B9-58630959D36D}" dt="2025-06-17T12:47:25.563" v="681" actId="47"/>
        <pc:sldMkLst>
          <pc:docMk/>
          <pc:sldMk cId="2525722596" sldId="439"/>
        </pc:sldMkLst>
      </pc:sldChg>
      <pc:sldChg chg="addSp delSp modSp add mod">
        <pc:chgData name="Martin Schweinberger" userId="90c3b6fdff4c5443" providerId="LiveId" clId="{C2B473F0-9AD1-4F23-A8B9-58630959D36D}" dt="2025-06-17T12:35:48.046" v="113" actId="1037"/>
        <pc:sldMkLst>
          <pc:docMk/>
          <pc:sldMk cId="549174033" sldId="440"/>
        </pc:sldMkLst>
      </pc:sldChg>
      <pc:sldChg chg="addSp delSp modSp add mod">
        <pc:chgData name="Martin Schweinberger" userId="90c3b6fdff4c5443" providerId="LiveId" clId="{C2B473F0-9AD1-4F23-A8B9-58630959D36D}" dt="2025-06-17T12:48:33.037" v="757" actId="122"/>
        <pc:sldMkLst>
          <pc:docMk/>
          <pc:sldMk cId="2754175389" sldId="441"/>
        </pc:sldMkLst>
        <pc:spChg chg="mod">
          <ac:chgData name="Martin Schweinberger" userId="90c3b6fdff4c5443" providerId="LiveId" clId="{C2B473F0-9AD1-4F23-A8B9-58630959D36D}" dt="2025-06-17T12:48:33.037" v="757" actId="122"/>
          <ac:spMkLst>
            <pc:docMk/>
            <pc:sldMk cId="2754175389" sldId="441"/>
            <ac:spMk id="3" creationId="{10DBA23B-2EA8-259A-343D-4BD25F71DAFC}"/>
          </ac:spMkLst>
        </pc:spChg>
      </pc:sldChg>
      <pc:sldChg chg="add">
        <pc:chgData name="Martin Schweinberger" userId="90c3b6fdff4c5443" providerId="LiveId" clId="{C2B473F0-9AD1-4F23-A8B9-58630959D36D}" dt="2025-06-17T12:53:39.070" v="763"/>
        <pc:sldMkLst>
          <pc:docMk/>
          <pc:sldMk cId="3491865272" sldId="442"/>
        </pc:sldMkLst>
      </pc:sldChg>
      <pc:sldChg chg="add">
        <pc:chgData name="Martin Schweinberger" userId="90c3b6fdff4c5443" providerId="LiveId" clId="{C2B473F0-9AD1-4F23-A8B9-58630959D36D}" dt="2025-06-19T05:27:03.358" v="1039"/>
        <pc:sldMkLst>
          <pc:docMk/>
          <pc:sldMk cId="4199495659" sldId="443"/>
        </pc:sldMkLst>
      </pc:sldChg>
      <pc:sldChg chg="modSp add mod">
        <pc:chgData name="Martin Schweinberger" userId="90c3b6fdff4c5443" providerId="LiveId" clId="{C2B473F0-9AD1-4F23-A8B9-58630959D36D}" dt="2025-06-19T05:35:13.762" v="1263" actId="14100"/>
        <pc:sldMkLst>
          <pc:docMk/>
          <pc:sldMk cId="569292102" sldId="444"/>
        </pc:sldMkLst>
      </pc:sldChg>
    </pc:docChg>
  </pc:docChgLst>
  <pc:docChgLst>
    <pc:chgData name="Martin Schweinberger" userId="90c3b6fdff4c5443" providerId="LiveId" clId="{1ADB187A-92B7-40F7-AF7F-63A66F4D7E58}"/>
    <pc:docChg chg="undo custSel addSld delSld modSld sldOrd modSection">
      <pc:chgData name="Martin Schweinberger" userId="90c3b6fdff4c5443" providerId="LiveId" clId="{1ADB187A-92B7-40F7-AF7F-63A66F4D7E58}" dt="2025-06-25T13:25:13.462" v="9277" actId="6549"/>
      <pc:docMkLst>
        <pc:docMk/>
      </pc:docMkLst>
      <pc:sldChg chg="delSp del mod">
        <pc:chgData name="Martin Schweinberger" userId="90c3b6fdff4c5443" providerId="LiveId" clId="{1ADB187A-92B7-40F7-AF7F-63A66F4D7E58}" dt="2025-06-25T09:49:12.516" v="1" actId="47"/>
        <pc:sldMkLst>
          <pc:docMk/>
          <pc:sldMk cId="1217444860" sldId="373"/>
        </pc:sldMkLst>
        <pc:picChg chg="del">
          <ac:chgData name="Martin Schweinberger" userId="90c3b6fdff4c5443" providerId="LiveId" clId="{1ADB187A-92B7-40F7-AF7F-63A66F4D7E58}" dt="2025-06-25T09:49:07.818" v="0" actId="478"/>
          <ac:picMkLst>
            <pc:docMk/>
            <pc:sldMk cId="1217444860" sldId="373"/>
            <ac:picMk id="5" creationId="{5C9F3934-7D70-E43F-360F-2EBDDC8D1B8D}"/>
          </ac:picMkLst>
        </pc:picChg>
      </pc:sldChg>
      <pc:sldChg chg="modSp mod">
        <pc:chgData name="Martin Schweinberger" userId="90c3b6fdff4c5443" providerId="LiveId" clId="{1ADB187A-92B7-40F7-AF7F-63A66F4D7E58}" dt="2025-06-25T10:32:33.386" v="2593" actId="114"/>
        <pc:sldMkLst>
          <pc:docMk/>
          <pc:sldMk cId="3932812477" sldId="419"/>
        </pc:sldMkLst>
        <pc:spChg chg="mod">
          <ac:chgData name="Martin Schweinberger" userId="90c3b6fdff4c5443" providerId="LiveId" clId="{1ADB187A-92B7-40F7-AF7F-63A66F4D7E58}" dt="2025-06-25T10:32:33.386" v="2593" actId="114"/>
          <ac:spMkLst>
            <pc:docMk/>
            <pc:sldMk cId="3932812477" sldId="419"/>
            <ac:spMk id="2" creationId="{7DD9D79B-1D0E-9358-BE15-44231672B369}"/>
          </ac:spMkLst>
        </pc:spChg>
        <pc:spChg chg="mod">
          <ac:chgData name="Martin Schweinberger" userId="90c3b6fdff4c5443" providerId="LiveId" clId="{1ADB187A-92B7-40F7-AF7F-63A66F4D7E58}" dt="2025-06-25T09:51:56.911" v="193" actId="1038"/>
          <ac:spMkLst>
            <pc:docMk/>
            <pc:sldMk cId="3932812477" sldId="419"/>
            <ac:spMk id="4" creationId="{B6176F90-BB2D-CEA5-0411-29176C20547E}"/>
          </ac:spMkLst>
        </pc:spChg>
      </pc:sldChg>
      <pc:sldChg chg="addSp delSp modSp mod">
        <pc:chgData name="Martin Schweinberger" userId="90c3b6fdff4c5443" providerId="LiveId" clId="{1ADB187A-92B7-40F7-AF7F-63A66F4D7E58}" dt="2025-06-25T13:01:09.145" v="8427"/>
        <pc:sldMkLst>
          <pc:docMk/>
          <pc:sldMk cId="2740438735" sldId="420"/>
        </pc:sldMkLst>
        <pc:spChg chg="mod">
          <ac:chgData name="Martin Schweinberger" userId="90c3b6fdff4c5443" providerId="LiveId" clId="{1ADB187A-92B7-40F7-AF7F-63A66F4D7E58}" dt="2025-06-25T11:20:09.445" v="3371" actId="114"/>
          <ac:spMkLst>
            <pc:docMk/>
            <pc:sldMk cId="2740438735" sldId="420"/>
            <ac:spMk id="2" creationId="{C3CE54B0-077D-CFCD-EBD7-499AD9FC8296}"/>
          </ac:spMkLst>
        </pc:spChg>
        <pc:spChg chg="del">
          <ac:chgData name="Martin Schweinberger" userId="90c3b6fdff4c5443" providerId="LiveId" clId="{1ADB187A-92B7-40F7-AF7F-63A66F4D7E58}" dt="2025-06-25T13:01:06.119" v="8425" actId="478"/>
          <ac:spMkLst>
            <pc:docMk/>
            <pc:sldMk cId="2740438735" sldId="420"/>
            <ac:spMk id="4" creationId="{39845E4F-DD22-04E0-E170-C945EDF6C1E6}"/>
          </ac:spMkLst>
        </pc:spChg>
        <pc:spChg chg="add del mod">
          <ac:chgData name="Martin Schweinberger" userId="90c3b6fdff4c5443" providerId="LiveId" clId="{1ADB187A-92B7-40F7-AF7F-63A66F4D7E58}" dt="2025-06-25T13:01:08.460" v="8426" actId="478"/>
          <ac:spMkLst>
            <pc:docMk/>
            <pc:sldMk cId="2740438735" sldId="420"/>
            <ac:spMk id="5" creationId="{A4AD1F35-92A6-176E-846E-8AEF41A3145E}"/>
          </ac:spMkLst>
        </pc:spChg>
        <pc:spChg chg="add mod">
          <ac:chgData name="Martin Schweinberger" userId="90c3b6fdff4c5443" providerId="LiveId" clId="{1ADB187A-92B7-40F7-AF7F-63A66F4D7E58}" dt="2025-06-25T13:01:09.145" v="8427"/>
          <ac:spMkLst>
            <pc:docMk/>
            <pc:sldMk cId="2740438735" sldId="420"/>
            <ac:spMk id="7" creationId="{8896FB76-13C5-445C-AC25-8DF745503A79}"/>
          </ac:spMkLst>
        </pc:spChg>
      </pc:sldChg>
      <pc:sldChg chg="addSp delSp modSp del mod ord">
        <pc:chgData name="Martin Schweinberger" userId="90c3b6fdff4c5443" providerId="LiveId" clId="{1ADB187A-92B7-40F7-AF7F-63A66F4D7E58}" dt="2025-06-25T11:23:55.574" v="3418" actId="47"/>
        <pc:sldMkLst>
          <pc:docMk/>
          <pc:sldMk cId="299391350" sldId="421"/>
        </pc:sldMkLst>
        <pc:spChg chg="mod">
          <ac:chgData name="Martin Schweinberger" userId="90c3b6fdff4c5443" providerId="LiveId" clId="{1ADB187A-92B7-40F7-AF7F-63A66F4D7E58}" dt="2025-06-25T11:07:25.984" v="3138" actId="20577"/>
          <ac:spMkLst>
            <pc:docMk/>
            <pc:sldMk cId="299391350" sldId="421"/>
            <ac:spMk id="2" creationId="{69393DB2-6A50-8658-C6AE-125DDBF7BD4C}"/>
          </ac:spMkLst>
        </pc:spChg>
        <pc:spChg chg="mod">
          <ac:chgData name="Martin Schweinberger" userId="90c3b6fdff4c5443" providerId="LiveId" clId="{1ADB187A-92B7-40F7-AF7F-63A66F4D7E58}" dt="2025-06-25T10:50:37.730" v="3024" actId="20577"/>
          <ac:spMkLst>
            <pc:docMk/>
            <pc:sldMk cId="299391350" sldId="421"/>
            <ac:spMk id="3" creationId="{E7F9A0BF-1B45-2F41-DCD0-0754710FF654}"/>
          </ac:spMkLst>
        </pc:spChg>
        <pc:spChg chg="del">
          <ac:chgData name="Martin Schweinberger" userId="90c3b6fdff4c5443" providerId="LiveId" clId="{1ADB187A-92B7-40F7-AF7F-63A66F4D7E58}" dt="2025-06-25T09:52:24.708" v="200" actId="478"/>
          <ac:spMkLst>
            <pc:docMk/>
            <pc:sldMk cId="299391350" sldId="421"/>
            <ac:spMk id="4" creationId="{A67A6D79-EC8D-D047-164B-827223A0B451}"/>
          </ac:spMkLst>
        </pc:spChg>
        <pc:spChg chg="del">
          <ac:chgData name="Martin Schweinberger" userId="90c3b6fdff4c5443" providerId="LiveId" clId="{1ADB187A-92B7-40F7-AF7F-63A66F4D7E58}" dt="2025-06-25T11:04:34.232" v="3041" actId="478"/>
          <ac:spMkLst>
            <pc:docMk/>
            <pc:sldMk cId="299391350" sldId="421"/>
            <ac:spMk id="5" creationId="{78F7A350-FF40-FDAD-C4D0-75338DB41711}"/>
          </ac:spMkLst>
        </pc:spChg>
        <pc:spChg chg="add del mod">
          <ac:chgData name="Martin Schweinberger" userId="90c3b6fdff4c5443" providerId="LiveId" clId="{1ADB187A-92B7-40F7-AF7F-63A66F4D7E58}" dt="2025-06-25T09:52:27.749" v="201" actId="478"/>
          <ac:spMkLst>
            <pc:docMk/>
            <pc:sldMk cId="299391350" sldId="421"/>
            <ac:spMk id="10" creationId="{29D139C2-BDC6-87D8-784B-C9314DDE30DC}"/>
          </ac:spMkLst>
        </pc:spChg>
        <pc:spChg chg="add mod">
          <ac:chgData name="Martin Schweinberger" userId="90c3b6fdff4c5443" providerId="LiveId" clId="{1ADB187A-92B7-40F7-AF7F-63A66F4D7E58}" dt="2025-06-25T09:52:28.964" v="202"/>
          <ac:spMkLst>
            <pc:docMk/>
            <pc:sldMk cId="299391350" sldId="421"/>
            <ac:spMk id="11" creationId="{455ADDAE-4D55-1D07-1A49-572649017F7B}"/>
          </ac:spMkLst>
        </pc:spChg>
        <pc:picChg chg="del">
          <ac:chgData name="Martin Schweinberger" userId="90c3b6fdff4c5443" providerId="LiveId" clId="{1ADB187A-92B7-40F7-AF7F-63A66F4D7E58}" dt="2025-06-25T11:04:36.860" v="3043" actId="478"/>
          <ac:picMkLst>
            <pc:docMk/>
            <pc:sldMk cId="299391350" sldId="421"/>
            <ac:picMk id="8" creationId="{B963E0CD-CC60-0561-EDE2-4D4FCB92DBF1}"/>
          </ac:picMkLst>
        </pc:picChg>
        <pc:picChg chg="del">
          <ac:chgData name="Martin Schweinberger" userId="90c3b6fdff4c5443" providerId="LiveId" clId="{1ADB187A-92B7-40F7-AF7F-63A66F4D7E58}" dt="2025-06-25T11:04:36.308" v="3042" actId="478"/>
          <ac:picMkLst>
            <pc:docMk/>
            <pc:sldMk cId="299391350" sldId="421"/>
            <ac:picMk id="9" creationId="{20BC3A80-E5F9-CBAF-567E-F0A59959FD2E}"/>
          </ac:picMkLst>
        </pc:picChg>
      </pc:sldChg>
      <pc:sldChg chg="addSp delSp modSp del mod">
        <pc:chgData name="Martin Schweinberger" userId="90c3b6fdff4c5443" providerId="LiveId" clId="{1ADB187A-92B7-40F7-AF7F-63A66F4D7E58}" dt="2025-06-25T11:47:55.355" v="4133" actId="47"/>
        <pc:sldMkLst>
          <pc:docMk/>
          <pc:sldMk cId="1622255097" sldId="423"/>
        </pc:sldMkLst>
        <pc:spChg chg="del">
          <ac:chgData name="Martin Schweinberger" userId="90c3b6fdff4c5443" providerId="LiveId" clId="{1ADB187A-92B7-40F7-AF7F-63A66F4D7E58}" dt="2025-06-25T09:52:34.665" v="203" actId="478"/>
          <ac:spMkLst>
            <pc:docMk/>
            <pc:sldMk cId="1622255097" sldId="423"/>
            <ac:spMk id="4" creationId="{13C33FCB-82CD-964F-8663-84A4E0E7EE7F}"/>
          </ac:spMkLst>
        </pc:spChg>
        <pc:spChg chg="add del mod">
          <ac:chgData name="Martin Schweinberger" userId="90c3b6fdff4c5443" providerId="LiveId" clId="{1ADB187A-92B7-40F7-AF7F-63A66F4D7E58}" dt="2025-06-25T09:52:38.395" v="204" actId="478"/>
          <ac:spMkLst>
            <pc:docMk/>
            <pc:sldMk cId="1622255097" sldId="423"/>
            <ac:spMk id="8" creationId="{140B4E62-7E8A-BA77-991A-F656406326BA}"/>
          </ac:spMkLst>
        </pc:spChg>
        <pc:spChg chg="add mod">
          <ac:chgData name="Martin Schweinberger" userId="90c3b6fdff4c5443" providerId="LiveId" clId="{1ADB187A-92B7-40F7-AF7F-63A66F4D7E58}" dt="2025-06-25T09:52:39.099" v="205"/>
          <ac:spMkLst>
            <pc:docMk/>
            <pc:sldMk cId="1622255097" sldId="423"/>
            <ac:spMk id="9" creationId="{25528F84-D43A-2C94-77C0-FBA8BC52ADE2}"/>
          </ac:spMkLst>
        </pc:spChg>
      </pc:sldChg>
      <pc:sldChg chg="addSp delSp modSp del mod">
        <pc:chgData name="Martin Schweinberger" userId="90c3b6fdff4c5443" providerId="LiveId" clId="{1ADB187A-92B7-40F7-AF7F-63A66F4D7E58}" dt="2025-06-25T11:48:04.724" v="4135" actId="47"/>
        <pc:sldMkLst>
          <pc:docMk/>
          <pc:sldMk cId="3177247916" sldId="424"/>
        </pc:sldMkLst>
        <pc:spChg chg="del">
          <ac:chgData name="Martin Schweinberger" userId="90c3b6fdff4c5443" providerId="LiveId" clId="{1ADB187A-92B7-40F7-AF7F-63A66F4D7E58}" dt="2025-06-25T09:53:17.067" v="218" actId="478"/>
          <ac:spMkLst>
            <pc:docMk/>
            <pc:sldMk cId="3177247916" sldId="424"/>
            <ac:spMk id="4" creationId="{70CA79C5-D576-D792-A24E-D13DE696A30E}"/>
          </ac:spMkLst>
        </pc:spChg>
        <pc:spChg chg="add del mod">
          <ac:chgData name="Martin Schweinberger" userId="90c3b6fdff4c5443" providerId="LiveId" clId="{1ADB187A-92B7-40F7-AF7F-63A66F4D7E58}" dt="2025-06-25T09:53:18.898" v="219" actId="478"/>
          <ac:spMkLst>
            <pc:docMk/>
            <pc:sldMk cId="3177247916" sldId="424"/>
            <ac:spMk id="7" creationId="{99FC1F07-6343-83C5-C46D-390811C850CE}"/>
          </ac:spMkLst>
        </pc:spChg>
        <pc:spChg chg="add mod">
          <ac:chgData name="Martin Schweinberger" userId="90c3b6fdff4c5443" providerId="LiveId" clId="{1ADB187A-92B7-40F7-AF7F-63A66F4D7E58}" dt="2025-06-25T09:53:19.666" v="220"/>
          <ac:spMkLst>
            <pc:docMk/>
            <pc:sldMk cId="3177247916" sldId="424"/>
            <ac:spMk id="8" creationId="{83B1D303-0DC8-3E28-7CA1-5AD9B2BD13D3}"/>
          </ac:spMkLst>
        </pc:spChg>
      </pc:sldChg>
      <pc:sldChg chg="addSp delSp modSp del mod ord">
        <pc:chgData name="Martin Schweinberger" userId="90c3b6fdff4c5443" providerId="LiveId" clId="{1ADB187A-92B7-40F7-AF7F-63A66F4D7E58}" dt="2025-06-25T11:47:45.098" v="4131" actId="47"/>
        <pc:sldMkLst>
          <pc:docMk/>
          <pc:sldMk cId="1282823036" sldId="425"/>
        </pc:sldMkLst>
        <pc:spChg chg="add del mod">
          <ac:chgData name="Martin Schweinberger" userId="90c3b6fdff4c5443" providerId="LiveId" clId="{1ADB187A-92B7-40F7-AF7F-63A66F4D7E58}" dt="2025-06-25T09:53:01.870" v="213" actId="478"/>
          <ac:spMkLst>
            <pc:docMk/>
            <pc:sldMk cId="1282823036" sldId="425"/>
            <ac:spMk id="3" creationId="{522F5C5E-117B-5E1C-84E4-48F679AC2576}"/>
          </ac:spMkLst>
        </pc:spChg>
        <pc:spChg chg="del">
          <ac:chgData name="Martin Schweinberger" userId="90c3b6fdff4c5443" providerId="LiveId" clId="{1ADB187A-92B7-40F7-AF7F-63A66F4D7E58}" dt="2025-06-25T09:52:59.212" v="212" actId="478"/>
          <ac:spMkLst>
            <pc:docMk/>
            <pc:sldMk cId="1282823036" sldId="425"/>
            <ac:spMk id="4" creationId="{C8B6836B-14A3-6FB1-3891-42B95DAF2277}"/>
          </ac:spMkLst>
        </pc:spChg>
        <pc:spChg chg="mod">
          <ac:chgData name="Martin Schweinberger" userId="90c3b6fdff4c5443" providerId="LiveId" clId="{1ADB187A-92B7-40F7-AF7F-63A66F4D7E58}" dt="2025-06-25T11:38:24.772" v="3718" actId="20577"/>
          <ac:spMkLst>
            <pc:docMk/>
            <pc:sldMk cId="1282823036" sldId="425"/>
            <ac:spMk id="5" creationId="{3DBF0C37-29A8-66AA-E566-0E098F03411F}"/>
          </ac:spMkLst>
        </pc:spChg>
        <pc:spChg chg="add mod">
          <ac:chgData name="Martin Schweinberger" userId="90c3b6fdff4c5443" providerId="LiveId" clId="{1ADB187A-92B7-40F7-AF7F-63A66F4D7E58}" dt="2025-06-25T09:53:02.593" v="214"/>
          <ac:spMkLst>
            <pc:docMk/>
            <pc:sldMk cId="1282823036" sldId="425"/>
            <ac:spMk id="7" creationId="{BF61EBDF-0156-2786-C079-6216438D8793}"/>
          </ac:spMkLst>
        </pc:spChg>
      </pc:sldChg>
      <pc:sldChg chg="addSp delSp modSp del mod">
        <pc:chgData name="Martin Schweinberger" userId="90c3b6fdff4c5443" providerId="LiveId" clId="{1ADB187A-92B7-40F7-AF7F-63A66F4D7E58}" dt="2025-06-25T11:23:27.861" v="3416" actId="2696"/>
        <pc:sldMkLst>
          <pc:docMk/>
          <pc:sldMk cId="3555031650" sldId="427"/>
        </pc:sldMkLst>
        <pc:spChg chg="del">
          <ac:chgData name="Martin Schweinberger" userId="90c3b6fdff4c5443" providerId="LiveId" clId="{1ADB187A-92B7-40F7-AF7F-63A66F4D7E58}" dt="2025-06-25T09:52:45.518" v="206" actId="478"/>
          <ac:spMkLst>
            <pc:docMk/>
            <pc:sldMk cId="3555031650" sldId="427"/>
            <ac:spMk id="4" creationId="{D19D49CA-3983-AEC6-EA97-E753285EEA7D}"/>
          </ac:spMkLst>
        </pc:spChg>
        <pc:spChg chg="add del mod">
          <ac:chgData name="Martin Schweinberger" userId="90c3b6fdff4c5443" providerId="LiveId" clId="{1ADB187A-92B7-40F7-AF7F-63A66F4D7E58}" dt="2025-06-25T09:52:47.511" v="207" actId="478"/>
          <ac:spMkLst>
            <pc:docMk/>
            <pc:sldMk cId="3555031650" sldId="427"/>
            <ac:spMk id="7" creationId="{429FB07D-AB63-813E-0C11-662024857BAF}"/>
          </ac:spMkLst>
        </pc:spChg>
        <pc:spChg chg="add mod">
          <ac:chgData name="Martin Schweinberger" userId="90c3b6fdff4c5443" providerId="LiveId" clId="{1ADB187A-92B7-40F7-AF7F-63A66F4D7E58}" dt="2025-06-25T09:52:48.191" v="208"/>
          <ac:spMkLst>
            <pc:docMk/>
            <pc:sldMk cId="3555031650" sldId="427"/>
            <ac:spMk id="8" creationId="{FF10E261-AE74-50E9-A8B4-CF87F1E4DA07}"/>
          </ac:spMkLst>
        </pc:spChg>
      </pc:sldChg>
      <pc:sldChg chg="modSp add mod ord">
        <pc:chgData name="Martin Schweinberger" userId="90c3b6fdff4c5443" providerId="LiveId" clId="{1ADB187A-92B7-40F7-AF7F-63A66F4D7E58}" dt="2025-06-25T11:28:00.249" v="3519" actId="108"/>
        <pc:sldMkLst>
          <pc:docMk/>
          <pc:sldMk cId="3932928752" sldId="427"/>
        </pc:sldMkLst>
        <pc:spChg chg="mod">
          <ac:chgData name="Martin Schweinberger" userId="90c3b6fdff4c5443" providerId="LiveId" clId="{1ADB187A-92B7-40F7-AF7F-63A66F4D7E58}" dt="2025-06-25T11:28:00.249" v="3519" actId="108"/>
          <ac:spMkLst>
            <pc:docMk/>
            <pc:sldMk cId="3932928752" sldId="427"/>
            <ac:spMk id="2" creationId="{2F99AFFC-FBDF-1D93-B545-38C3D35C13A8}"/>
          </ac:spMkLst>
        </pc:spChg>
        <pc:spChg chg="mod">
          <ac:chgData name="Martin Schweinberger" userId="90c3b6fdff4c5443" providerId="LiveId" clId="{1ADB187A-92B7-40F7-AF7F-63A66F4D7E58}" dt="2025-06-25T11:27:51.114" v="3516" actId="21"/>
          <ac:spMkLst>
            <pc:docMk/>
            <pc:sldMk cId="3932928752" sldId="427"/>
            <ac:spMk id="3" creationId="{A50C07B9-1121-1287-7675-EDA42F4100F6}"/>
          </ac:spMkLst>
        </pc:spChg>
      </pc:sldChg>
      <pc:sldChg chg="addSp delSp modSp del mod">
        <pc:chgData name="Martin Schweinberger" userId="90c3b6fdff4c5443" providerId="LiveId" clId="{1ADB187A-92B7-40F7-AF7F-63A66F4D7E58}" dt="2025-06-25T11:47:57.496" v="4134" actId="47"/>
        <pc:sldMkLst>
          <pc:docMk/>
          <pc:sldMk cId="4159637777" sldId="428"/>
        </pc:sldMkLst>
        <pc:spChg chg="del">
          <ac:chgData name="Martin Schweinberger" userId="90c3b6fdff4c5443" providerId="LiveId" clId="{1ADB187A-92B7-40F7-AF7F-63A66F4D7E58}" dt="2025-06-25T09:53:07.381" v="215" actId="478"/>
          <ac:spMkLst>
            <pc:docMk/>
            <pc:sldMk cId="4159637777" sldId="428"/>
            <ac:spMk id="4" creationId="{8DD7772D-5855-FC5C-33F4-A1534F43ADF1}"/>
          </ac:spMkLst>
        </pc:spChg>
        <pc:spChg chg="add del mod">
          <ac:chgData name="Martin Schweinberger" userId="90c3b6fdff4c5443" providerId="LiveId" clId="{1ADB187A-92B7-40F7-AF7F-63A66F4D7E58}" dt="2025-06-25T09:53:11.121" v="216" actId="478"/>
          <ac:spMkLst>
            <pc:docMk/>
            <pc:sldMk cId="4159637777" sldId="428"/>
            <ac:spMk id="7" creationId="{A22105C0-58F8-3481-ED33-A854110011BB}"/>
          </ac:spMkLst>
        </pc:spChg>
        <pc:spChg chg="add mod">
          <ac:chgData name="Martin Schweinberger" userId="90c3b6fdff4c5443" providerId="LiveId" clId="{1ADB187A-92B7-40F7-AF7F-63A66F4D7E58}" dt="2025-06-25T09:53:11.730" v="217"/>
          <ac:spMkLst>
            <pc:docMk/>
            <pc:sldMk cId="4159637777" sldId="428"/>
            <ac:spMk id="8" creationId="{EE60CB8E-729C-92AA-7AD3-A0A4FFF419C1}"/>
          </ac:spMkLst>
        </pc:spChg>
      </pc:sldChg>
      <pc:sldChg chg="del">
        <pc:chgData name="Martin Schweinberger" userId="90c3b6fdff4c5443" providerId="LiveId" clId="{1ADB187A-92B7-40F7-AF7F-63A66F4D7E58}" dt="2025-06-25T11:48:08.347" v="4138" actId="47"/>
        <pc:sldMkLst>
          <pc:docMk/>
          <pc:sldMk cId="1322611263" sldId="429"/>
        </pc:sldMkLst>
      </pc:sldChg>
      <pc:sldChg chg="addSp delSp modSp mod">
        <pc:chgData name="Martin Schweinberger" userId="90c3b6fdff4c5443" providerId="LiveId" clId="{1ADB187A-92B7-40F7-AF7F-63A66F4D7E58}" dt="2025-06-25T13:10:44.733" v="8715" actId="27636"/>
        <pc:sldMkLst>
          <pc:docMk/>
          <pc:sldMk cId="2314094433" sldId="430"/>
        </pc:sldMkLst>
        <pc:spChg chg="mod">
          <ac:chgData name="Martin Schweinberger" userId="90c3b6fdff4c5443" providerId="LiveId" clId="{1ADB187A-92B7-40F7-AF7F-63A66F4D7E58}" dt="2025-06-25T13:10:44.733" v="8715" actId="27636"/>
          <ac:spMkLst>
            <pc:docMk/>
            <pc:sldMk cId="2314094433" sldId="430"/>
            <ac:spMk id="2" creationId="{494FC0A9-37D3-6120-F4D4-816DFD50AD18}"/>
          </ac:spMkLst>
        </pc:spChg>
        <pc:spChg chg="del">
          <ac:chgData name="Martin Schweinberger" userId="90c3b6fdff4c5443" providerId="LiveId" clId="{1ADB187A-92B7-40F7-AF7F-63A66F4D7E58}" dt="2025-06-25T13:00:51.352" v="8419" actId="478"/>
          <ac:spMkLst>
            <pc:docMk/>
            <pc:sldMk cId="2314094433" sldId="430"/>
            <ac:spMk id="4" creationId="{2AD0C47F-22D7-BE41-2ACD-3C57F5A173C7}"/>
          </ac:spMkLst>
        </pc:spChg>
        <pc:spChg chg="add del mod">
          <ac:chgData name="Martin Schweinberger" userId="90c3b6fdff4c5443" providerId="LiveId" clId="{1ADB187A-92B7-40F7-AF7F-63A66F4D7E58}" dt="2025-06-25T13:00:53.532" v="8420" actId="478"/>
          <ac:spMkLst>
            <pc:docMk/>
            <pc:sldMk cId="2314094433" sldId="430"/>
            <ac:spMk id="5" creationId="{C0F747E6-CDFE-E746-8251-4B7E82B569E8}"/>
          </ac:spMkLst>
        </pc:spChg>
        <pc:spChg chg="add mod">
          <ac:chgData name="Martin Schweinberger" userId="90c3b6fdff4c5443" providerId="LiveId" clId="{1ADB187A-92B7-40F7-AF7F-63A66F4D7E58}" dt="2025-06-25T13:00:54.229" v="8421"/>
          <ac:spMkLst>
            <pc:docMk/>
            <pc:sldMk cId="2314094433" sldId="430"/>
            <ac:spMk id="7" creationId="{F370ADD1-60F1-4696-A06B-F40C8F3924D6}"/>
          </ac:spMkLst>
        </pc:spChg>
      </pc:sldChg>
      <pc:sldChg chg="addSp delSp modSp del mod">
        <pc:chgData name="Martin Schweinberger" userId="90c3b6fdff4c5443" providerId="LiveId" clId="{1ADB187A-92B7-40F7-AF7F-63A66F4D7E58}" dt="2025-06-25T11:48:07.342" v="4137" actId="47"/>
        <pc:sldMkLst>
          <pc:docMk/>
          <pc:sldMk cId="2943303351" sldId="431"/>
        </pc:sldMkLst>
        <pc:spChg chg="del">
          <ac:chgData name="Martin Schweinberger" userId="90c3b6fdff4c5443" providerId="LiveId" clId="{1ADB187A-92B7-40F7-AF7F-63A66F4D7E58}" dt="2025-06-25T09:53:30.689" v="224" actId="478"/>
          <ac:spMkLst>
            <pc:docMk/>
            <pc:sldMk cId="2943303351" sldId="431"/>
            <ac:spMk id="4" creationId="{4D52B1F3-80DD-A892-A6F8-631BFF8A0887}"/>
          </ac:spMkLst>
        </pc:spChg>
        <pc:spChg chg="add del mod">
          <ac:chgData name="Martin Schweinberger" userId="90c3b6fdff4c5443" providerId="LiveId" clId="{1ADB187A-92B7-40F7-AF7F-63A66F4D7E58}" dt="2025-06-25T09:53:33.069" v="225" actId="478"/>
          <ac:spMkLst>
            <pc:docMk/>
            <pc:sldMk cId="2943303351" sldId="431"/>
            <ac:spMk id="5" creationId="{3FD07CD4-C802-FC79-B232-70A3CC0C5DD0}"/>
          </ac:spMkLst>
        </pc:spChg>
        <pc:spChg chg="add mod">
          <ac:chgData name="Martin Schweinberger" userId="90c3b6fdff4c5443" providerId="LiveId" clId="{1ADB187A-92B7-40F7-AF7F-63A66F4D7E58}" dt="2025-06-25T09:53:33.821" v="226"/>
          <ac:spMkLst>
            <pc:docMk/>
            <pc:sldMk cId="2943303351" sldId="431"/>
            <ac:spMk id="7" creationId="{53037813-5BE9-76A9-F128-17F5B5989367}"/>
          </ac:spMkLst>
        </pc:spChg>
      </pc:sldChg>
      <pc:sldChg chg="del">
        <pc:chgData name="Martin Schweinberger" userId="90c3b6fdff4c5443" providerId="LiveId" clId="{1ADB187A-92B7-40F7-AF7F-63A66F4D7E58}" dt="2025-06-25T11:48:09.391" v="4139" actId="47"/>
        <pc:sldMkLst>
          <pc:docMk/>
          <pc:sldMk cId="1198054115" sldId="432"/>
        </pc:sldMkLst>
      </pc:sldChg>
      <pc:sldChg chg="del">
        <pc:chgData name="Martin Schweinberger" userId="90c3b6fdff4c5443" providerId="LiveId" clId="{1ADB187A-92B7-40F7-AF7F-63A66F4D7E58}" dt="2025-06-25T11:48:11.185" v="4141" actId="47"/>
        <pc:sldMkLst>
          <pc:docMk/>
          <pc:sldMk cId="3264842871" sldId="433"/>
        </pc:sldMkLst>
      </pc:sldChg>
      <pc:sldChg chg="del">
        <pc:chgData name="Martin Schweinberger" userId="90c3b6fdff4c5443" providerId="LiveId" clId="{1ADB187A-92B7-40F7-AF7F-63A66F4D7E58}" dt="2025-06-25T11:48:12.291" v="4142" actId="47"/>
        <pc:sldMkLst>
          <pc:docMk/>
          <pc:sldMk cId="2000628547" sldId="434"/>
        </pc:sldMkLst>
      </pc:sldChg>
      <pc:sldChg chg="addSp delSp modSp mod">
        <pc:chgData name="Martin Schweinberger" userId="90c3b6fdff4c5443" providerId="LiveId" clId="{1ADB187A-92B7-40F7-AF7F-63A66F4D7E58}" dt="2025-06-25T13:21:10.411" v="9170" actId="20577"/>
        <pc:sldMkLst>
          <pc:docMk/>
          <pc:sldMk cId="459076116" sldId="435"/>
        </pc:sldMkLst>
        <pc:spChg chg="mod">
          <ac:chgData name="Martin Schweinberger" userId="90c3b6fdff4c5443" providerId="LiveId" clId="{1ADB187A-92B7-40F7-AF7F-63A66F4D7E58}" dt="2025-06-25T13:21:10.411" v="9170" actId="20577"/>
          <ac:spMkLst>
            <pc:docMk/>
            <pc:sldMk cId="459076116" sldId="435"/>
            <ac:spMk id="2" creationId="{EB74FCAB-2DC1-8448-35C6-E17C5D679B39}"/>
          </ac:spMkLst>
        </pc:spChg>
        <pc:spChg chg="del">
          <ac:chgData name="Martin Schweinberger" userId="90c3b6fdff4c5443" providerId="LiveId" clId="{1ADB187A-92B7-40F7-AF7F-63A66F4D7E58}" dt="2025-06-25T13:00:57.612" v="8422" actId="478"/>
          <ac:spMkLst>
            <pc:docMk/>
            <pc:sldMk cId="459076116" sldId="435"/>
            <ac:spMk id="4" creationId="{9D9414DA-A72F-3F61-0BAE-1E328C1005D0}"/>
          </ac:spMkLst>
        </pc:spChg>
        <pc:spChg chg="add del mod">
          <ac:chgData name="Martin Schweinberger" userId="90c3b6fdff4c5443" providerId="LiveId" clId="{1ADB187A-92B7-40F7-AF7F-63A66F4D7E58}" dt="2025-06-25T13:01:01.279" v="8423" actId="478"/>
          <ac:spMkLst>
            <pc:docMk/>
            <pc:sldMk cId="459076116" sldId="435"/>
            <ac:spMk id="5" creationId="{FDCE0EC6-91CC-49A6-6D76-3F234D9F453B}"/>
          </ac:spMkLst>
        </pc:spChg>
        <pc:spChg chg="add mod">
          <ac:chgData name="Martin Schweinberger" userId="90c3b6fdff4c5443" providerId="LiveId" clId="{1ADB187A-92B7-40F7-AF7F-63A66F4D7E58}" dt="2025-06-25T13:01:02.024" v="8424"/>
          <ac:spMkLst>
            <pc:docMk/>
            <pc:sldMk cId="459076116" sldId="435"/>
            <ac:spMk id="7" creationId="{2CAD3978-5660-6EA1-757C-498D4960D32C}"/>
          </ac:spMkLst>
        </pc:spChg>
      </pc:sldChg>
      <pc:sldChg chg="addSp delSp modSp del mod">
        <pc:chgData name="Martin Schweinberger" userId="90c3b6fdff4c5443" providerId="LiveId" clId="{1ADB187A-92B7-40F7-AF7F-63A66F4D7E58}" dt="2025-06-25T11:48:06.192" v="4136" actId="47"/>
        <pc:sldMkLst>
          <pc:docMk/>
          <pc:sldMk cId="74462790" sldId="436"/>
        </pc:sldMkLst>
        <pc:spChg chg="del">
          <ac:chgData name="Martin Schweinberger" userId="90c3b6fdff4c5443" providerId="LiveId" clId="{1ADB187A-92B7-40F7-AF7F-63A66F4D7E58}" dt="2025-06-25T09:53:24.301" v="221" actId="478"/>
          <ac:spMkLst>
            <pc:docMk/>
            <pc:sldMk cId="74462790" sldId="436"/>
            <ac:spMk id="4" creationId="{0C8B3605-CAE2-5488-3C65-E15E87D6E1E4}"/>
          </ac:spMkLst>
        </pc:spChg>
        <pc:spChg chg="add del mod">
          <ac:chgData name="Martin Schweinberger" userId="90c3b6fdff4c5443" providerId="LiveId" clId="{1ADB187A-92B7-40F7-AF7F-63A66F4D7E58}" dt="2025-06-25T09:53:25.871" v="222" actId="478"/>
          <ac:spMkLst>
            <pc:docMk/>
            <pc:sldMk cId="74462790" sldId="436"/>
            <ac:spMk id="7" creationId="{4E322ADF-8A52-E265-F463-DCF840F75F83}"/>
          </ac:spMkLst>
        </pc:spChg>
        <pc:spChg chg="add mod">
          <ac:chgData name="Martin Schweinberger" userId="90c3b6fdff4c5443" providerId="LiveId" clId="{1ADB187A-92B7-40F7-AF7F-63A66F4D7E58}" dt="2025-06-25T09:53:26.563" v="223"/>
          <ac:spMkLst>
            <pc:docMk/>
            <pc:sldMk cId="74462790" sldId="436"/>
            <ac:spMk id="8" creationId="{DC44B976-BAB4-DCB3-FE8B-BEE8D0155E05}"/>
          </ac:spMkLst>
        </pc:spChg>
      </pc:sldChg>
      <pc:sldChg chg="del">
        <pc:chgData name="Martin Schweinberger" userId="90c3b6fdff4c5443" providerId="LiveId" clId="{1ADB187A-92B7-40F7-AF7F-63A66F4D7E58}" dt="2025-06-25T09:58:12.046" v="275" actId="47"/>
        <pc:sldMkLst>
          <pc:docMk/>
          <pc:sldMk cId="562738345" sldId="437"/>
        </pc:sldMkLst>
      </pc:sldChg>
      <pc:sldChg chg="del">
        <pc:chgData name="Martin Schweinberger" userId="90c3b6fdff4c5443" providerId="LiveId" clId="{1ADB187A-92B7-40F7-AF7F-63A66F4D7E58}" dt="2025-06-25T11:48:10.308" v="4140" actId="47"/>
        <pc:sldMkLst>
          <pc:docMk/>
          <pc:sldMk cId="549174033" sldId="440"/>
        </pc:sldMkLst>
      </pc:sldChg>
      <pc:sldChg chg="addSp delSp modSp mod">
        <pc:chgData name="Martin Schweinberger" userId="90c3b6fdff4c5443" providerId="LiveId" clId="{1ADB187A-92B7-40F7-AF7F-63A66F4D7E58}" dt="2025-06-25T09:58:30.994" v="278"/>
        <pc:sldMkLst>
          <pc:docMk/>
          <pc:sldMk cId="2754175389" sldId="441"/>
        </pc:sldMkLst>
        <pc:spChg chg="del">
          <ac:chgData name="Martin Schweinberger" userId="90c3b6fdff4c5443" providerId="LiveId" clId="{1ADB187A-92B7-40F7-AF7F-63A66F4D7E58}" dt="2025-06-25T09:58:28.537" v="276" actId="478"/>
          <ac:spMkLst>
            <pc:docMk/>
            <pc:sldMk cId="2754175389" sldId="441"/>
            <ac:spMk id="4" creationId="{D66D60A8-7F23-9420-2C78-6753905DCE8C}"/>
          </ac:spMkLst>
        </pc:spChg>
        <pc:spChg chg="add del mod">
          <ac:chgData name="Martin Schweinberger" userId="90c3b6fdff4c5443" providerId="LiveId" clId="{1ADB187A-92B7-40F7-AF7F-63A66F4D7E58}" dt="2025-06-25T09:58:30.332" v="277" actId="478"/>
          <ac:spMkLst>
            <pc:docMk/>
            <pc:sldMk cId="2754175389" sldId="441"/>
            <ac:spMk id="5" creationId="{B67C611E-E09D-4ECB-13C0-D85BF30083FF}"/>
          </ac:spMkLst>
        </pc:spChg>
        <pc:spChg chg="add mod">
          <ac:chgData name="Martin Schweinberger" userId="90c3b6fdff4c5443" providerId="LiveId" clId="{1ADB187A-92B7-40F7-AF7F-63A66F4D7E58}" dt="2025-06-25T09:58:30.994" v="278"/>
          <ac:spMkLst>
            <pc:docMk/>
            <pc:sldMk cId="2754175389" sldId="441"/>
            <ac:spMk id="7" creationId="{206E7D87-B4D8-8766-99E3-F8CC9B378B17}"/>
          </ac:spMkLst>
        </pc:spChg>
      </pc:sldChg>
      <pc:sldChg chg="del">
        <pc:chgData name="Martin Schweinberger" userId="90c3b6fdff4c5443" providerId="LiveId" clId="{1ADB187A-92B7-40F7-AF7F-63A66F4D7E58}" dt="2025-06-25T09:58:08.012" v="274" actId="47"/>
        <pc:sldMkLst>
          <pc:docMk/>
          <pc:sldMk cId="3491865272" sldId="442"/>
        </pc:sldMkLst>
      </pc:sldChg>
      <pc:sldChg chg="addSp delSp modSp mod">
        <pc:chgData name="Martin Schweinberger" userId="90c3b6fdff4c5443" providerId="LiveId" clId="{1ADB187A-92B7-40F7-AF7F-63A66F4D7E58}" dt="2025-06-25T09:57:50.551" v="272" actId="1036"/>
        <pc:sldMkLst>
          <pc:docMk/>
          <pc:sldMk cId="4199495659" sldId="443"/>
        </pc:sldMkLst>
        <pc:spChg chg="mod">
          <ac:chgData name="Martin Schweinberger" userId="90c3b6fdff4c5443" providerId="LiveId" clId="{1ADB187A-92B7-40F7-AF7F-63A66F4D7E58}" dt="2025-06-25T09:50:34.353" v="173" actId="20577"/>
          <ac:spMkLst>
            <pc:docMk/>
            <pc:sldMk cId="4199495659" sldId="443"/>
            <ac:spMk id="2" creationId="{2E9F1E28-F293-1A51-F723-39A568952067}"/>
          </ac:spMkLst>
        </pc:spChg>
        <pc:picChg chg="del">
          <ac:chgData name="Martin Schweinberger" userId="90c3b6fdff4c5443" providerId="LiveId" clId="{1ADB187A-92B7-40F7-AF7F-63A66F4D7E58}" dt="2025-06-25T09:49:14.779" v="2" actId="478"/>
          <ac:picMkLst>
            <pc:docMk/>
            <pc:sldMk cId="4199495659" sldId="443"/>
            <ac:picMk id="5" creationId="{49929DB5-530D-E565-78B5-12AC1E421F18}"/>
          </ac:picMkLst>
        </pc:picChg>
        <pc:picChg chg="add del mod">
          <ac:chgData name="Martin Schweinberger" userId="90c3b6fdff4c5443" providerId="LiveId" clId="{1ADB187A-92B7-40F7-AF7F-63A66F4D7E58}" dt="2025-06-25T09:57:25.997" v="261" actId="478"/>
          <ac:picMkLst>
            <pc:docMk/>
            <pc:sldMk cId="4199495659" sldId="443"/>
            <ac:picMk id="6" creationId="{9758AF6B-4D5C-7805-BB06-94CF5B627477}"/>
          </ac:picMkLst>
        </pc:picChg>
        <pc:picChg chg="del">
          <ac:chgData name="Martin Schweinberger" userId="90c3b6fdff4c5443" providerId="LiveId" clId="{1ADB187A-92B7-40F7-AF7F-63A66F4D7E58}" dt="2025-06-25T09:55:08.732" v="232" actId="478"/>
          <ac:picMkLst>
            <pc:docMk/>
            <pc:sldMk cId="4199495659" sldId="443"/>
            <ac:picMk id="7" creationId="{9535F696-AD82-F2E5-4AD9-07B2CBF7F182}"/>
          </ac:picMkLst>
        </pc:picChg>
        <pc:picChg chg="add mod">
          <ac:chgData name="Martin Schweinberger" userId="90c3b6fdff4c5443" providerId="LiveId" clId="{1ADB187A-92B7-40F7-AF7F-63A66F4D7E58}" dt="2025-06-25T09:55:13.972" v="257" actId="1036"/>
          <ac:picMkLst>
            <pc:docMk/>
            <pc:sldMk cId="4199495659" sldId="443"/>
            <ac:picMk id="9" creationId="{DFBA46C7-3594-4A09-E3E3-9D1FF4F5D035}"/>
          </ac:picMkLst>
        </pc:picChg>
        <pc:picChg chg="add del mod">
          <ac:chgData name="Martin Schweinberger" userId="90c3b6fdff4c5443" providerId="LiveId" clId="{1ADB187A-92B7-40F7-AF7F-63A66F4D7E58}" dt="2025-06-25T09:56:32.096" v="260" actId="478"/>
          <ac:picMkLst>
            <pc:docMk/>
            <pc:sldMk cId="4199495659" sldId="443"/>
            <ac:picMk id="11" creationId="{91831A9A-82BF-AE60-9A69-91D856DE3780}"/>
          </ac:picMkLst>
        </pc:picChg>
        <pc:picChg chg="add mod">
          <ac:chgData name="Martin Schweinberger" userId="90c3b6fdff4c5443" providerId="LiveId" clId="{1ADB187A-92B7-40F7-AF7F-63A66F4D7E58}" dt="2025-06-25T09:57:50.551" v="272" actId="1036"/>
          <ac:picMkLst>
            <pc:docMk/>
            <pc:sldMk cId="4199495659" sldId="443"/>
            <ac:picMk id="13" creationId="{1750E9CA-077F-200B-0BC0-BAA3F0ACBF3E}"/>
          </ac:picMkLst>
        </pc:picChg>
      </pc:sldChg>
      <pc:sldChg chg="addSp delSp modSp del mod">
        <pc:chgData name="Martin Schweinberger" userId="90c3b6fdff4c5443" providerId="LiveId" clId="{1ADB187A-92B7-40F7-AF7F-63A66F4D7E58}" dt="2025-06-25T11:23:27.861" v="3416" actId="2696"/>
        <pc:sldMkLst>
          <pc:docMk/>
          <pc:sldMk cId="569292102" sldId="444"/>
        </pc:sldMkLst>
        <pc:spChg chg="del">
          <ac:chgData name="Martin Schweinberger" userId="90c3b6fdff4c5443" providerId="LiveId" clId="{1ADB187A-92B7-40F7-AF7F-63A66F4D7E58}" dt="2025-06-25T09:52:52.321" v="209" actId="478"/>
          <ac:spMkLst>
            <pc:docMk/>
            <pc:sldMk cId="569292102" sldId="444"/>
            <ac:spMk id="4" creationId="{7732AD29-F788-88C5-946C-ED868CA08706}"/>
          </ac:spMkLst>
        </pc:spChg>
        <pc:spChg chg="add del mod">
          <ac:chgData name="Martin Schweinberger" userId="90c3b6fdff4c5443" providerId="LiveId" clId="{1ADB187A-92B7-40F7-AF7F-63A66F4D7E58}" dt="2025-06-25T09:52:53.863" v="210" actId="478"/>
          <ac:spMkLst>
            <pc:docMk/>
            <pc:sldMk cId="569292102" sldId="444"/>
            <ac:spMk id="7" creationId="{E815D67E-3064-B64F-EE3D-2A1CB866798B}"/>
          </ac:spMkLst>
        </pc:spChg>
        <pc:spChg chg="add mod">
          <ac:chgData name="Martin Schweinberger" userId="90c3b6fdff4c5443" providerId="LiveId" clId="{1ADB187A-92B7-40F7-AF7F-63A66F4D7E58}" dt="2025-06-25T09:52:54.496" v="211"/>
          <ac:spMkLst>
            <pc:docMk/>
            <pc:sldMk cId="569292102" sldId="444"/>
            <ac:spMk id="8" creationId="{12F1E0E4-1D18-42A0-9F90-60B75DDB55C2}"/>
          </ac:spMkLst>
        </pc:spChg>
      </pc:sldChg>
      <pc:sldChg chg="modSp add mod ord">
        <pc:chgData name="Martin Schweinberger" userId="90c3b6fdff4c5443" providerId="LiveId" clId="{1ADB187A-92B7-40F7-AF7F-63A66F4D7E58}" dt="2025-06-25T11:32:20.047" v="3582" actId="14100"/>
        <pc:sldMkLst>
          <pc:docMk/>
          <pc:sldMk cId="665894662" sldId="444"/>
        </pc:sldMkLst>
        <pc:spChg chg="mod">
          <ac:chgData name="Martin Schweinberger" userId="90c3b6fdff4c5443" providerId="LiveId" clId="{1ADB187A-92B7-40F7-AF7F-63A66F4D7E58}" dt="2025-06-25T11:32:20.047" v="3582" actId="14100"/>
          <ac:spMkLst>
            <pc:docMk/>
            <pc:sldMk cId="665894662" sldId="444"/>
            <ac:spMk id="2" creationId="{7A0FB736-72F1-D164-F196-1C6E5F3BC6C7}"/>
          </ac:spMkLst>
        </pc:spChg>
        <pc:spChg chg="mod">
          <ac:chgData name="Martin Schweinberger" userId="90c3b6fdff4c5443" providerId="LiveId" clId="{1ADB187A-92B7-40F7-AF7F-63A66F4D7E58}" dt="2025-06-25T11:31:47.023" v="3577" actId="21"/>
          <ac:spMkLst>
            <pc:docMk/>
            <pc:sldMk cId="665894662" sldId="444"/>
            <ac:spMk id="3" creationId="{6D99A895-5250-6FB2-BCCE-6C455C63FF5F}"/>
          </ac:spMkLst>
        </pc:spChg>
      </pc:sldChg>
      <pc:sldChg chg="addSp delSp modSp add mod ord">
        <pc:chgData name="Martin Schweinberger" userId="90c3b6fdff4c5443" providerId="LiveId" clId="{1ADB187A-92B7-40F7-AF7F-63A66F4D7E58}" dt="2025-06-25T13:22:07.627" v="9178" actId="12"/>
        <pc:sldMkLst>
          <pc:docMk/>
          <pc:sldMk cId="2596410908" sldId="445"/>
        </pc:sldMkLst>
        <pc:spChg chg="mod">
          <ac:chgData name="Martin Schweinberger" userId="90c3b6fdff4c5443" providerId="LiveId" clId="{1ADB187A-92B7-40F7-AF7F-63A66F4D7E58}" dt="2025-06-25T13:22:07.627" v="9178" actId="12"/>
          <ac:spMkLst>
            <pc:docMk/>
            <pc:sldMk cId="2596410908" sldId="445"/>
            <ac:spMk id="2" creationId="{5C1E7A27-919D-1BB2-A5DC-91E4DA18850A}"/>
          </ac:spMkLst>
        </pc:spChg>
        <pc:spChg chg="mod">
          <ac:chgData name="Martin Schweinberger" userId="90c3b6fdff4c5443" providerId="LiveId" clId="{1ADB187A-92B7-40F7-AF7F-63A66F4D7E58}" dt="2025-06-25T10:12:45.416" v="1158" actId="20577"/>
          <ac:spMkLst>
            <pc:docMk/>
            <pc:sldMk cId="2596410908" sldId="445"/>
            <ac:spMk id="3" creationId="{A462FED6-197E-AD4D-8C30-C8A57E1B1FB3}"/>
          </ac:spMkLst>
        </pc:spChg>
        <pc:spChg chg="del">
          <ac:chgData name="Martin Schweinberger" userId="90c3b6fdff4c5443" providerId="LiveId" clId="{1ADB187A-92B7-40F7-AF7F-63A66F4D7E58}" dt="2025-06-25T09:52:05.743" v="194" actId="478"/>
          <ac:spMkLst>
            <pc:docMk/>
            <pc:sldMk cId="2596410908" sldId="445"/>
            <ac:spMk id="4" creationId="{0C58188F-84BE-9615-51F6-C15592CF4ACB}"/>
          </ac:spMkLst>
        </pc:spChg>
        <pc:spChg chg="add del mod">
          <ac:chgData name="Martin Schweinberger" userId="90c3b6fdff4c5443" providerId="LiveId" clId="{1ADB187A-92B7-40F7-AF7F-63A66F4D7E58}" dt="2025-06-25T09:52:17.506" v="198" actId="478"/>
          <ac:spMkLst>
            <pc:docMk/>
            <pc:sldMk cId="2596410908" sldId="445"/>
            <ac:spMk id="7" creationId="{E00BA37D-999B-3AD2-40B8-4E0892352370}"/>
          </ac:spMkLst>
        </pc:spChg>
        <pc:spChg chg="add del mod">
          <ac:chgData name="Martin Schweinberger" userId="90c3b6fdff4c5443" providerId="LiveId" clId="{1ADB187A-92B7-40F7-AF7F-63A66F4D7E58}" dt="2025-06-25T09:52:13.788" v="197" actId="478"/>
          <ac:spMkLst>
            <pc:docMk/>
            <pc:sldMk cId="2596410908" sldId="445"/>
            <ac:spMk id="9" creationId="{55F73D9A-66DD-1EA0-3F3B-6823B7E04E90}"/>
          </ac:spMkLst>
        </pc:spChg>
        <pc:spChg chg="add mod">
          <ac:chgData name="Martin Schweinberger" userId="90c3b6fdff4c5443" providerId="LiveId" clId="{1ADB187A-92B7-40F7-AF7F-63A66F4D7E58}" dt="2025-06-25T09:52:18.192" v="199"/>
          <ac:spMkLst>
            <pc:docMk/>
            <pc:sldMk cId="2596410908" sldId="445"/>
            <ac:spMk id="11" creationId="{E0B07AE8-C9F9-EE42-FF1B-6E3CD0DBC099}"/>
          </ac:spMkLst>
        </pc:spChg>
        <pc:picChg chg="del">
          <ac:chgData name="Martin Schweinberger" userId="90c3b6fdff4c5443" providerId="LiveId" clId="{1ADB187A-92B7-40F7-AF7F-63A66F4D7E58}" dt="2025-06-25T09:51:22.056" v="181" actId="478"/>
          <ac:picMkLst>
            <pc:docMk/>
            <pc:sldMk cId="2596410908" sldId="445"/>
            <ac:picMk id="8" creationId="{ACEFCBA8-8935-550A-F687-EBA23EC09E81}"/>
          </ac:picMkLst>
        </pc:picChg>
        <pc:picChg chg="del">
          <ac:chgData name="Martin Schweinberger" userId="90c3b6fdff4c5443" providerId="LiveId" clId="{1ADB187A-92B7-40F7-AF7F-63A66F4D7E58}" dt="2025-06-25T09:51:21.187" v="180" actId="478"/>
          <ac:picMkLst>
            <pc:docMk/>
            <pc:sldMk cId="2596410908" sldId="445"/>
            <ac:picMk id="10" creationId="{F583C405-425F-FE14-93CE-FFB1145A4D80}"/>
          </ac:picMkLst>
        </pc:picChg>
        <pc:picChg chg="del">
          <ac:chgData name="Martin Schweinberger" userId="90c3b6fdff4c5443" providerId="LiveId" clId="{1ADB187A-92B7-40F7-AF7F-63A66F4D7E58}" dt="2025-06-25T09:51:22.632" v="182" actId="478"/>
          <ac:picMkLst>
            <pc:docMk/>
            <pc:sldMk cId="2596410908" sldId="445"/>
            <ac:picMk id="12" creationId="{E8ED275B-DB8F-4BAE-28DA-0BFF2B0FA812}"/>
          </ac:picMkLst>
        </pc:picChg>
        <pc:picChg chg="add mod">
          <ac:chgData name="Martin Schweinberger" userId="90c3b6fdff4c5443" providerId="LiveId" clId="{1ADB187A-92B7-40F7-AF7F-63A66F4D7E58}" dt="2025-06-25T10:25:50.451" v="1996" actId="14100"/>
          <ac:picMkLst>
            <pc:docMk/>
            <pc:sldMk cId="2596410908" sldId="445"/>
            <ac:picMk id="14" creationId="{99E314E8-22FC-EA48-B3ED-DE2AC116543A}"/>
          </ac:picMkLst>
        </pc:picChg>
      </pc:sldChg>
      <pc:sldChg chg="add">
        <pc:chgData name="Martin Schweinberger" userId="90c3b6fdff4c5443" providerId="LiveId" clId="{1ADB187A-92B7-40F7-AF7F-63A66F4D7E58}" dt="2025-06-25T09:58:06.167" v="273"/>
        <pc:sldMkLst>
          <pc:docMk/>
          <pc:sldMk cId="2781766251" sldId="446"/>
        </pc:sldMkLst>
      </pc:sldChg>
      <pc:sldChg chg="delSp modSp add mod">
        <pc:chgData name="Martin Schweinberger" userId="90c3b6fdff4c5443" providerId="LiveId" clId="{1ADB187A-92B7-40F7-AF7F-63A66F4D7E58}" dt="2025-06-25T13:23:30.817" v="9217" actId="12"/>
        <pc:sldMkLst>
          <pc:docMk/>
          <pc:sldMk cId="4007569263" sldId="447"/>
        </pc:sldMkLst>
        <pc:spChg chg="mod">
          <ac:chgData name="Martin Schweinberger" userId="90c3b6fdff4c5443" providerId="LiveId" clId="{1ADB187A-92B7-40F7-AF7F-63A66F4D7E58}" dt="2025-06-25T13:23:30.817" v="9217" actId="12"/>
          <ac:spMkLst>
            <pc:docMk/>
            <pc:sldMk cId="4007569263" sldId="447"/>
            <ac:spMk id="2" creationId="{134C58EF-C06F-AC89-7869-88AC1068EDE0}"/>
          </ac:spMkLst>
        </pc:spChg>
        <pc:spChg chg="mod">
          <ac:chgData name="Martin Schweinberger" userId="90c3b6fdff4c5443" providerId="LiveId" clId="{1ADB187A-92B7-40F7-AF7F-63A66F4D7E58}" dt="2025-06-25T10:43:58.419" v="2965" actId="20577"/>
          <ac:spMkLst>
            <pc:docMk/>
            <pc:sldMk cId="4007569263" sldId="447"/>
            <ac:spMk id="3" creationId="{2F631940-8D94-7D71-190D-DF0DBE94E5F4}"/>
          </ac:spMkLst>
        </pc:spChg>
        <pc:picChg chg="del">
          <ac:chgData name="Martin Schweinberger" userId="90c3b6fdff4c5443" providerId="LiveId" clId="{1ADB187A-92B7-40F7-AF7F-63A66F4D7E58}" dt="2025-06-25T10:23:37.249" v="1925" actId="478"/>
          <ac:picMkLst>
            <pc:docMk/>
            <pc:sldMk cId="4007569263" sldId="447"/>
            <ac:picMk id="8" creationId="{42D1DAD7-5B77-00B8-DEBF-E746ADEE1932}"/>
          </ac:picMkLst>
        </pc:picChg>
        <pc:picChg chg="del">
          <ac:chgData name="Martin Schweinberger" userId="90c3b6fdff4c5443" providerId="LiveId" clId="{1ADB187A-92B7-40F7-AF7F-63A66F4D7E58}" dt="2025-06-25T10:23:36.330" v="1924" actId="478"/>
          <ac:picMkLst>
            <pc:docMk/>
            <pc:sldMk cId="4007569263" sldId="447"/>
            <ac:picMk id="10" creationId="{B3F87CB2-3CCE-95D0-3F93-DEC2BBED522C}"/>
          </ac:picMkLst>
        </pc:picChg>
        <pc:picChg chg="del">
          <ac:chgData name="Martin Schweinberger" userId="90c3b6fdff4c5443" providerId="LiveId" clId="{1ADB187A-92B7-40F7-AF7F-63A66F4D7E58}" dt="2025-06-25T10:23:37.914" v="1926" actId="478"/>
          <ac:picMkLst>
            <pc:docMk/>
            <pc:sldMk cId="4007569263" sldId="447"/>
            <ac:picMk id="12" creationId="{C903A108-0471-8B5D-A08E-F698ADC38296}"/>
          </ac:picMkLst>
        </pc:picChg>
      </pc:sldChg>
      <pc:sldChg chg="addSp delSp modSp add mod">
        <pc:chgData name="Martin Schweinberger" userId="90c3b6fdff4c5443" providerId="LiveId" clId="{1ADB187A-92B7-40F7-AF7F-63A66F4D7E58}" dt="2025-06-25T13:22:39.460" v="9181" actId="20577"/>
        <pc:sldMkLst>
          <pc:docMk/>
          <pc:sldMk cId="280352166" sldId="448"/>
        </pc:sldMkLst>
        <pc:spChg chg="mod">
          <ac:chgData name="Martin Schweinberger" userId="90c3b6fdff4c5443" providerId="LiveId" clId="{1ADB187A-92B7-40F7-AF7F-63A66F4D7E58}" dt="2025-06-25T13:22:39.460" v="9181" actId="20577"/>
          <ac:spMkLst>
            <pc:docMk/>
            <pc:sldMk cId="280352166" sldId="448"/>
            <ac:spMk id="2" creationId="{309B11F3-A8C3-E63E-E0E9-A3305B393C6E}"/>
          </ac:spMkLst>
        </pc:spChg>
        <pc:picChg chg="add mod">
          <ac:chgData name="Martin Schweinberger" userId="90c3b6fdff4c5443" providerId="LiveId" clId="{1ADB187A-92B7-40F7-AF7F-63A66F4D7E58}" dt="2025-06-25T10:25:55.812" v="1998"/>
          <ac:picMkLst>
            <pc:docMk/>
            <pc:sldMk cId="280352166" sldId="448"/>
            <ac:picMk id="4" creationId="{2F9937ED-1671-BA2D-3163-93A8AF1F1414}"/>
          </ac:picMkLst>
        </pc:picChg>
        <pc:picChg chg="del">
          <ac:chgData name="Martin Schweinberger" userId="90c3b6fdff4c5443" providerId="LiveId" clId="{1ADB187A-92B7-40F7-AF7F-63A66F4D7E58}" dt="2025-06-25T10:25:55.399" v="1997" actId="478"/>
          <ac:picMkLst>
            <pc:docMk/>
            <pc:sldMk cId="280352166" sldId="448"/>
            <ac:picMk id="14" creationId="{7C59032F-615C-0435-C8AF-AD465045E1E6}"/>
          </ac:picMkLst>
        </pc:picChg>
      </pc:sldChg>
      <pc:sldChg chg="addSp delSp modSp add mod">
        <pc:chgData name="Martin Schweinberger" userId="90c3b6fdff4c5443" providerId="LiveId" clId="{1ADB187A-92B7-40F7-AF7F-63A66F4D7E58}" dt="2025-06-25T10:31:37.906" v="2561" actId="14100"/>
        <pc:sldMkLst>
          <pc:docMk/>
          <pc:sldMk cId="390093013" sldId="449"/>
        </pc:sldMkLst>
        <pc:spChg chg="del">
          <ac:chgData name="Martin Schweinberger" userId="90c3b6fdff4c5443" providerId="LiveId" clId="{1ADB187A-92B7-40F7-AF7F-63A66F4D7E58}" dt="2025-06-25T10:31:06.295" v="2521" actId="478"/>
          <ac:spMkLst>
            <pc:docMk/>
            <pc:sldMk cId="390093013" sldId="449"/>
            <ac:spMk id="2" creationId="{43017FDF-4EBC-D66B-F2B2-5353E755565F}"/>
          </ac:spMkLst>
        </pc:spChg>
        <pc:spChg chg="mod">
          <ac:chgData name="Martin Schweinberger" userId="90c3b6fdff4c5443" providerId="LiveId" clId="{1ADB187A-92B7-40F7-AF7F-63A66F4D7E58}" dt="2025-06-25T10:31:37.906" v="2561" actId="14100"/>
          <ac:spMkLst>
            <pc:docMk/>
            <pc:sldMk cId="390093013" sldId="449"/>
            <ac:spMk id="3" creationId="{9CE10653-C2EF-77FA-EF72-177FD7E03BA0}"/>
          </ac:spMkLst>
        </pc:spChg>
        <pc:spChg chg="add del mod">
          <ac:chgData name="Martin Schweinberger" userId="90c3b6fdff4c5443" providerId="LiveId" clId="{1ADB187A-92B7-40F7-AF7F-63A66F4D7E58}" dt="2025-06-25T10:31:08.796" v="2522" actId="478"/>
          <ac:spMkLst>
            <pc:docMk/>
            <pc:sldMk cId="390093013" sldId="449"/>
            <ac:spMk id="7" creationId="{1E21F517-B948-89BF-DE65-84B9C613A4C6}"/>
          </ac:spMkLst>
        </pc:spChg>
      </pc:sldChg>
      <pc:sldChg chg="modSp add mod">
        <pc:chgData name="Martin Schweinberger" userId="90c3b6fdff4c5443" providerId="LiveId" clId="{1ADB187A-92B7-40F7-AF7F-63A66F4D7E58}" dt="2025-06-25T10:36:51.148" v="2698" actId="114"/>
        <pc:sldMkLst>
          <pc:docMk/>
          <pc:sldMk cId="1977222335" sldId="450"/>
        </pc:sldMkLst>
        <pc:spChg chg="mod">
          <ac:chgData name="Martin Schweinberger" userId="90c3b6fdff4c5443" providerId="LiveId" clId="{1ADB187A-92B7-40F7-AF7F-63A66F4D7E58}" dt="2025-06-25T10:36:51.148" v="2698" actId="114"/>
          <ac:spMkLst>
            <pc:docMk/>
            <pc:sldMk cId="1977222335" sldId="450"/>
            <ac:spMk id="3" creationId="{D477187C-BE77-9B5C-69A9-ECAB1ED9C864}"/>
          </ac:spMkLst>
        </pc:spChg>
      </pc:sldChg>
      <pc:sldChg chg="modSp add mod">
        <pc:chgData name="Martin Schweinberger" userId="90c3b6fdff4c5443" providerId="LiveId" clId="{1ADB187A-92B7-40F7-AF7F-63A66F4D7E58}" dt="2025-06-25T12:09:28.664" v="5186" actId="20577"/>
        <pc:sldMkLst>
          <pc:docMk/>
          <pc:sldMk cId="1672188488" sldId="451"/>
        </pc:sldMkLst>
        <pc:spChg chg="mod">
          <ac:chgData name="Martin Schweinberger" userId="90c3b6fdff4c5443" providerId="LiveId" clId="{1ADB187A-92B7-40F7-AF7F-63A66F4D7E58}" dt="2025-06-25T12:09:28.664" v="5186" actId="20577"/>
          <ac:spMkLst>
            <pc:docMk/>
            <pc:sldMk cId="1672188488" sldId="451"/>
            <ac:spMk id="3" creationId="{BBC414AF-D472-61AF-7E83-D9C07F61F771}"/>
          </ac:spMkLst>
        </pc:spChg>
      </pc:sldChg>
      <pc:sldChg chg="modSp add del mod">
        <pc:chgData name="Martin Schweinberger" userId="90c3b6fdff4c5443" providerId="LiveId" clId="{1ADB187A-92B7-40F7-AF7F-63A66F4D7E58}" dt="2025-06-25T13:23:56.577" v="9218" actId="47"/>
        <pc:sldMkLst>
          <pc:docMk/>
          <pc:sldMk cId="4106399344" sldId="452"/>
        </pc:sldMkLst>
        <pc:spChg chg="mod">
          <ac:chgData name="Martin Schweinberger" userId="90c3b6fdff4c5443" providerId="LiveId" clId="{1ADB187A-92B7-40F7-AF7F-63A66F4D7E58}" dt="2025-06-25T12:36:29.067" v="6705" actId="207"/>
          <ac:spMkLst>
            <pc:docMk/>
            <pc:sldMk cId="4106399344" sldId="452"/>
            <ac:spMk id="3" creationId="{F6F853FD-8291-5A88-0822-0A3982F6C043}"/>
          </ac:spMkLst>
        </pc:spChg>
      </pc:sldChg>
      <pc:sldChg chg="add del">
        <pc:chgData name="Martin Schweinberger" userId="90c3b6fdff4c5443" providerId="LiveId" clId="{1ADB187A-92B7-40F7-AF7F-63A66F4D7E58}" dt="2025-06-25T11:47:48.979" v="4132" actId="47"/>
        <pc:sldMkLst>
          <pc:docMk/>
          <pc:sldMk cId="1559533710" sldId="453"/>
        </pc:sldMkLst>
      </pc:sldChg>
      <pc:sldChg chg="modSp add del mod">
        <pc:chgData name="Martin Schweinberger" userId="90c3b6fdff4c5443" providerId="LiveId" clId="{1ADB187A-92B7-40F7-AF7F-63A66F4D7E58}" dt="2025-06-25T11:27:12.029" v="3513" actId="47"/>
        <pc:sldMkLst>
          <pc:docMk/>
          <pc:sldMk cId="2578105825" sldId="454"/>
        </pc:sldMkLst>
        <pc:spChg chg="mod">
          <ac:chgData name="Martin Schweinberger" userId="90c3b6fdff4c5443" providerId="LiveId" clId="{1ADB187A-92B7-40F7-AF7F-63A66F4D7E58}" dt="2025-06-25T11:10:27.899" v="3216" actId="6549"/>
          <ac:spMkLst>
            <pc:docMk/>
            <pc:sldMk cId="2578105825" sldId="454"/>
            <ac:spMk id="2" creationId="{0FA526A0-3B0D-8850-0992-DA6135BA8440}"/>
          </ac:spMkLst>
        </pc:spChg>
      </pc:sldChg>
      <pc:sldChg chg="addSp modSp add mod">
        <pc:chgData name="Martin Schweinberger" userId="90c3b6fdff4c5443" providerId="LiveId" clId="{1ADB187A-92B7-40F7-AF7F-63A66F4D7E58}" dt="2025-06-25T11:31:11.641" v="3574" actId="27636"/>
        <pc:sldMkLst>
          <pc:docMk/>
          <pc:sldMk cId="2994355964" sldId="455"/>
        </pc:sldMkLst>
        <pc:spChg chg="mod">
          <ac:chgData name="Martin Schweinberger" userId="90c3b6fdff4c5443" providerId="LiveId" clId="{1ADB187A-92B7-40F7-AF7F-63A66F4D7E58}" dt="2025-06-25T11:31:11.641" v="3574" actId="27636"/>
          <ac:spMkLst>
            <pc:docMk/>
            <pc:sldMk cId="2994355964" sldId="455"/>
            <ac:spMk id="2" creationId="{EC0CB4F5-DC1F-7591-E329-FB6B6F64FF4C}"/>
          </ac:spMkLst>
        </pc:spChg>
        <pc:spChg chg="add">
          <ac:chgData name="Martin Schweinberger" userId="90c3b6fdff4c5443" providerId="LiveId" clId="{1ADB187A-92B7-40F7-AF7F-63A66F4D7E58}" dt="2025-06-25T11:11:30.443" v="3220"/>
          <ac:spMkLst>
            <pc:docMk/>
            <pc:sldMk cId="2994355964" sldId="455"/>
            <ac:spMk id="4" creationId="{BF6FD900-5975-6CD0-B68C-724C7791521A}"/>
          </ac:spMkLst>
        </pc:spChg>
        <pc:spChg chg="add">
          <ac:chgData name="Martin Schweinberger" userId="90c3b6fdff4c5443" providerId="LiveId" clId="{1ADB187A-92B7-40F7-AF7F-63A66F4D7E58}" dt="2025-06-25T11:11:30.443" v="3220"/>
          <ac:spMkLst>
            <pc:docMk/>
            <pc:sldMk cId="2994355964" sldId="455"/>
            <ac:spMk id="5" creationId="{8B8BDFFA-8222-5AC2-E5AD-C72EA7EDCE2C}"/>
          </ac:spMkLst>
        </pc:spChg>
      </pc:sldChg>
      <pc:sldChg chg="modSp add del mod">
        <pc:chgData name="Martin Schweinberger" userId="90c3b6fdff4c5443" providerId="LiveId" clId="{1ADB187A-92B7-40F7-AF7F-63A66F4D7E58}" dt="2025-06-25T11:31:05.633" v="3572" actId="47"/>
        <pc:sldMkLst>
          <pc:docMk/>
          <pc:sldMk cId="3264186643" sldId="456"/>
        </pc:sldMkLst>
        <pc:spChg chg="mod">
          <ac:chgData name="Martin Schweinberger" userId="90c3b6fdff4c5443" providerId="LiveId" clId="{1ADB187A-92B7-40F7-AF7F-63A66F4D7E58}" dt="2025-06-25T11:30:22.333" v="3566" actId="20577"/>
          <ac:spMkLst>
            <pc:docMk/>
            <pc:sldMk cId="3264186643" sldId="456"/>
            <ac:spMk id="2" creationId="{D80124F2-1887-E988-B715-9504966908E7}"/>
          </ac:spMkLst>
        </pc:spChg>
      </pc:sldChg>
      <pc:sldChg chg="modSp add mod">
        <pc:chgData name="Martin Schweinberger" userId="90c3b6fdff4c5443" providerId="LiveId" clId="{1ADB187A-92B7-40F7-AF7F-63A66F4D7E58}" dt="2025-06-25T11:28:43.511" v="3554" actId="20577"/>
        <pc:sldMkLst>
          <pc:docMk/>
          <pc:sldMk cId="261332513" sldId="457"/>
        </pc:sldMkLst>
        <pc:spChg chg="mod">
          <ac:chgData name="Martin Schweinberger" userId="90c3b6fdff4c5443" providerId="LiveId" clId="{1ADB187A-92B7-40F7-AF7F-63A66F4D7E58}" dt="2025-06-25T11:28:43.511" v="3554" actId="20577"/>
          <ac:spMkLst>
            <pc:docMk/>
            <pc:sldMk cId="261332513" sldId="457"/>
            <ac:spMk id="3" creationId="{8FA80B65-BF5F-2774-4283-91A8C7147E74}"/>
          </ac:spMkLst>
        </pc:spChg>
      </pc:sldChg>
      <pc:sldChg chg="add del">
        <pc:chgData name="Martin Schweinberger" userId="90c3b6fdff4c5443" providerId="LiveId" clId="{1ADB187A-92B7-40F7-AF7F-63A66F4D7E58}" dt="2025-06-25T11:29:22.277" v="3556"/>
        <pc:sldMkLst>
          <pc:docMk/>
          <pc:sldMk cId="2130674911" sldId="458"/>
        </pc:sldMkLst>
      </pc:sldChg>
      <pc:sldChg chg="modSp add mod">
        <pc:chgData name="Martin Schweinberger" userId="90c3b6fdff4c5443" providerId="LiveId" clId="{1ADB187A-92B7-40F7-AF7F-63A66F4D7E58}" dt="2025-06-25T11:47:35.431" v="4130" actId="6549"/>
        <pc:sldMkLst>
          <pc:docMk/>
          <pc:sldMk cId="2208653349" sldId="458"/>
        </pc:sldMkLst>
        <pc:spChg chg="mod">
          <ac:chgData name="Martin Schweinberger" userId="90c3b6fdff4c5443" providerId="LiveId" clId="{1ADB187A-92B7-40F7-AF7F-63A66F4D7E58}" dt="2025-06-25T11:47:35.431" v="4130" actId="6549"/>
          <ac:spMkLst>
            <pc:docMk/>
            <pc:sldMk cId="2208653349" sldId="458"/>
            <ac:spMk id="2" creationId="{9BBF2AB0-5FF8-D4E7-3867-6E5CA99A1BE1}"/>
          </ac:spMkLst>
        </pc:spChg>
      </pc:sldChg>
      <pc:sldChg chg="addSp modSp add mod">
        <pc:chgData name="Martin Schweinberger" userId="90c3b6fdff4c5443" providerId="LiveId" clId="{1ADB187A-92B7-40F7-AF7F-63A66F4D7E58}" dt="2025-06-25T12:13:25.230" v="5250" actId="1076"/>
        <pc:sldMkLst>
          <pc:docMk/>
          <pc:sldMk cId="1365076908" sldId="459"/>
        </pc:sldMkLst>
        <pc:spChg chg="mod">
          <ac:chgData name="Martin Schweinberger" userId="90c3b6fdff4c5443" providerId="LiveId" clId="{1ADB187A-92B7-40F7-AF7F-63A66F4D7E58}" dt="2025-06-25T12:05:56.440" v="4985" actId="20577"/>
          <ac:spMkLst>
            <pc:docMk/>
            <pc:sldMk cId="1365076908" sldId="459"/>
            <ac:spMk id="2" creationId="{87E2C3C0-B79B-83E8-4825-8B7A8133A2E9}"/>
          </ac:spMkLst>
        </pc:spChg>
        <pc:spChg chg="mod">
          <ac:chgData name="Martin Schweinberger" userId="90c3b6fdff4c5443" providerId="LiveId" clId="{1ADB187A-92B7-40F7-AF7F-63A66F4D7E58}" dt="2025-06-25T11:49:30.584" v="4148" actId="404"/>
          <ac:spMkLst>
            <pc:docMk/>
            <pc:sldMk cId="1365076908" sldId="459"/>
            <ac:spMk id="3" creationId="{9A16AC56-561E-63C4-E2E4-458E2DA6A360}"/>
          </ac:spMkLst>
        </pc:spChg>
        <pc:spChg chg="add mod">
          <ac:chgData name="Martin Schweinberger" userId="90c3b6fdff4c5443" providerId="LiveId" clId="{1ADB187A-92B7-40F7-AF7F-63A66F4D7E58}" dt="2025-06-25T11:58:04.322" v="4726" actId="14100"/>
          <ac:spMkLst>
            <pc:docMk/>
            <pc:sldMk cId="1365076908" sldId="459"/>
            <ac:spMk id="4" creationId="{A0305A2E-6037-9B2B-CC2D-1E9D46CD674E}"/>
          </ac:spMkLst>
        </pc:spChg>
        <pc:spChg chg="add mod">
          <ac:chgData name="Martin Schweinberger" userId="90c3b6fdff4c5443" providerId="LiveId" clId="{1ADB187A-92B7-40F7-AF7F-63A66F4D7E58}" dt="2025-06-25T12:13:25.230" v="5250" actId="1076"/>
          <ac:spMkLst>
            <pc:docMk/>
            <pc:sldMk cId="1365076908" sldId="459"/>
            <ac:spMk id="5" creationId="{5F01CA9B-3AE7-FDD3-1402-09D4086906B4}"/>
          </ac:spMkLst>
        </pc:spChg>
      </pc:sldChg>
      <pc:sldChg chg="addSp delSp modSp add mod">
        <pc:chgData name="Martin Schweinberger" userId="90c3b6fdff4c5443" providerId="LiveId" clId="{1ADB187A-92B7-40F7-AF7F-63A66F4D7E58}" dt="2025-06-25T12:06:46.495" v="5002" actId="14100"/>
        <pc:sldMkLst>
          <pc:docMk/>
          <pc:sldMk cId="2996281799" sldId="460"/>
        </pc:sldMkLst>
        <pc:spChg chg="del mod">
          <ac:chgData name="Martin Schweinberger" userId="90c3b6fdff4c5443" providerId="LiveId" clId="{1ADB187A-92B7-40F7-AF7F-63A66F4D7E58}" dt="2025-06-25T12:06:31.647" v="4998" actId="478"/>
          <ac:spMkLst>
            <pc:docMk/>
            <pc:sldMk cId="2996281799" sldId="460"/>
            <ac:spMk id="2" creationId="{98ECF4D2-88A3-311C-4FF0-B1E56848D906}"/>
          </ac:spMkLst>
        </pc:spChg>
        <pc:spChg chg="mod">
          <ac:chgData name="Martin Schweinberger" userId="90c3b6fdff4c5443" providerId="LiveId" clId="{1ADB187A-92B7-40F7-AF7F-63A66F4D7E58}" dt="2025-06-25T12:06:28.492" v="4997" actId="20577"/>
          <ac:spMkLst>
            <pc:docMk/>
            <pc:sldMk cId="2996281799" sldId="460"/>
            <ac:spMk id="3" creationId="{A2718A99-B2B3-33FF-9487-FABE077A1D1B}"/>
          </ac:spMkLst>
        </pc:spChg>
        <pc:spChg chg="add del mod">
          <ac:chgData name="Martin Schweinberger" userId="90c3b6fdff4c5443" providerId="LiveId" clId="{1ADB187A-92B7-40F7-AF7F-63A66F4D7E58}" dt="2025-06-25T12:06:33.004" v="4999" actId="478"/>
          <ac:spMkLst>
            <pc:docMk/>
            <pc:sldMk cId="2996281799" sldId="460"/>
            <ac:spMk id="12" creationId="{A2CEC6AC-0C55-3F87-F64B-98DA209D198A}"/>
          </ac:spMkLst>
        </pc:spChg>
        <pc:picChg chg="add mod">
          <ac:chgData name="Martin Schweinberger" userId="90c3b6fdff4c5443" providerId="LiveId" clId="{1ADB187A-92B7-40F7-AF7F-63A66F4D7E58}" dt="2025-06-25T12:06:39.201" v="5000" actId="1076"/>
          <ac:picMkLst>
            <pc:docMk/>
            <pc:sldMk cId="2996281799" sldId="460"/>
            <ac:picMk id="7" creationId="{0AAFD1D5-A665-CF06-BA38-19338DA69ABB}"/>
          </ac:picMkLst>
        </pc:picChg>
        <pc:picChg chg="add mod">
          <ac:chgData name="Martin Schweinberger" userId="90c3b6fdff4c5443" providerId="LiveId" clId="{1ADB187A-92B7-40F7-AF7F-63A66F4D7E58}" dt="2025-06-25T12:06:46.495" v="5002" actId="14100"/>
          <ac:picMkLst>
            <pc:docMk/>
            <pc:sldMk cId="2996281799" sldId="460"/>
            <ac:picMk id="10" creationId="{00F950A3-2C37-F06C-C530-819CB89410FA}"/>
          </ac:picMkLst>
        </pc:picChg>
      </pc:sldChg>
      <pc:sldChg chg="addSp delSp modSp add mod">
        <pc:chgData name="Martin Schweinberger" userId="90c3b6fdff4c5443" providerId="LiveId" clId="{1ADB187A-92B7-40F7-AF7F-63A66F4D7E58}" dt="2025-06-25T12:06:18.113" v="4989" actId="478"/>
        <pc:sldMkLst>
          <pc:docMk/>
          <pc:sldMk cId="1927326425" sldId="461"/>
        </pc:sldMkLst>
        <pc:spChg chg="del">
          <ac:chgData name="Martin Schweinberger" userId="90c3b6fdff4c5443" providerId="LiveId" clId="{1ADB187A-92B7-40F7-AF7F-63A66F4D7E58}" dt="2025-06-25T12:06:16.301" v="4988" actId="478"/>
          <ac:spMkLst>
            <pc:docMk/>
            <pc:sldMk cId="1927326425" sldId="461"/>
            <ac:spMk id="2" creationId="{D799D8F8-5155-DFC6-0065-554B685020C2}"/>
          </ac:spMkLst>
        </pc:spChg>
        <pc:spChg chg="del">
          <ac:chgData name="Martin Schweinberger" userId="90c3b6fdff4c5443" providerId="LiveId" clId="{1ADB187A-92B7-40F7-AF7F-63A66F4D7E58}" dt="2025-06-25T12:06:08.434" v="4986" actId="478"/>
          <ac:spMkLst>
            <pc:docMk/>
            <pc:sldMk cId="1927326425" sldId="461"/>
            <ac:spMk id="3" creationId="{4402D337-1B39-E4B0-9472-C8E1F2C6838A}"/>
          </ac:spMkLst>
        </pc:spChg>
        <pc:spChg chg="add del mod">
          <ac:chgData name="Martin Schweinberger" userId="90c3b6fdff4c5443" providerId="LiveId" clId="{1ADB187A-92B7-40F7-AF7F-63A66F4D7E58}" dt="2025-06-25T12:06:12.191" v="4987" actId="478"/>
          <ac:spMkLst>
            <pc:docMk/>
            <pc:sldMk cId="1927326425" sldId="461"/>
            <ac:spMk id="16" creationId="{435A5ED0-DC13-BA63-9CD6-51C985CF329D}"/>
          </ac:spMkLst>
        </pc:spChg>
        <pc:spChg chg="add del mod">
          <ac:chgData name="Martin Schweinberger" userId="90c3b6fdff4c5443" providerId="LiveId" clId="{1ADB187A-92B7-40F7-AF7F-63A66F4D7E58}" dt="2025-06-25T12:06:18.113" v="4989" actId="478"/>
          <ac:spMkLst>
            <pc:docMk/>
            <pc:sldMk cId="1927326425" sldId="461"/>
            <ac:spMk id="18" creationId="{043D7702-3810-4EFF-0B0A-5D1F3605BDAE}"/>
          </ac:spMkLst>
        </pc:spChg>
        <pc:picChg chg="del">
          <ac:chgData name="Martin Schweinberger" userId="90c3b6fdff4c5443" providerId="LiveId" clId="{1ADB187A-92B7-40F7-AF7F-63A66F4D7E58}" dt="2025-06-25T12:01:41.937" v="4764" actId="478"/>
          <ac:picMkLst>
            <pc:docMk/>
            <pc:sldMk cId="1927326425" sldId="461"/>
            <ac:picMk id="7" creationId="{6C091A3F-C54F-3CFE-64EF-FBD7FCDB1D82}"/>
          </ac:picMkLst>
        </pc:picChg>
        <pc:picChg chg="add mod">
          <ac:chgData name="Martin Schweinberger" userId="90c3b6fdff4c5443" providerId="LiveId" clId="{1ADB187A-92B7-40F7-AF7F-63A66F4D7E58}" dt="2025-06-25T12:03:36.639" v="4780" actId="14100"/>
          <ac:picMkLst>
            <pc:docMk/>
            <pc:sldMk cId="1927326425" sldId="461"/>
            <ac:picMk id="9" creationId="{4EA7392C-5F33-FD88-7C99-B6C471518FEB}"/>
          </ac:picMkLst>
        </pc:picChg>
        <pc:picChg chg="del">
          <ac:chgData name="Martin Schweinberger" userId="90c3b6fdff4c5443" providerId="LiveId" clId="{1ADB187A-92B7-40F7-AF7F-63A66F4D7E58}" dt="2025-06-25T12:01:42.823" v="4765" actId="478"/>
          <ac:picMkLst>
            <pc:docMk/>
            <pc:sldMk cId="1927326425" sldId="461"/>
            <ac:picMk id="10" creationId="{CC22428F-B1D4-430E-3033-A297810A0885}"/>
          </ac:picMkLst>
        </pc:picChg>
        <pc:picChg chg="add mod">
          <ac:chgData name="Martin Schweinberger" userId="90c3b6fdff4c5443" providerId="LiveId" clId="{1ADB187A-92B7-40F7-AF7F-63A66F4D7E58}" dt="2025-06-25T12:03:58.778" v="4781" actId="1076"/>
          <ac:picMkLst>
            <pc:docMk/>
            <pc:sldMk cId="1927326425" sldId="461"/>
            <ac:picMk id="12" creationId="{FB533879-B40C-8B4C-6AB7-A5D214A3B9C2}"/>
          </ac:picMkLst>
        </pc:picChg>
        <pc:picChg chg="add mod">
          <ac:chgData name="Martin Schweinberger" userId="90c3b6fdff4c5443" providerId="LiveId" clId="{1ADB187A-92B7-40F7-AF7F-63A66F4D7E58}" dt="2025-06-25T12:03:27.122" v="4779" actId="14100"/>
          <ac:picMkLst>
            <pc:docMk/>
            <pc:sldMk cId="1927326425" sldId="461"/>
            <ac:picMk id="14" creationId="{8DA29BF3-4824-E355-7F7C-8FD0C84C2154}"/>
          </ac:picMkLst>
        </pc:picChg>
      </pc:sldChg>
      <pc:sldChg chg="modSp add mod">
        <pc:chgData name="Martin Schweinberger" userId="90c3b6fdff4c5443" providerId="LiveId" clId="{1ADB187A-92B7-40F7-AF7F-63A66F4D7E58}" dt="2025-06-25T12:09:07.730" v="5166" actId="20577"/>
        <pc:sldMkLst>
          <pc:docMk/>
          <pc:sldMk cId="1812548300" sldId="462"/>
        </pc:sldMkLst>
        <pc:spChg chg="mod">
          <ac:chgData name="Martin Schweinberger" userId="90c3b6fdff4c5443" providerId="LiveId" clId="{1ADB187A-92B7-40F7-AF7F-63A66F4D7E58}" dt="2025-06-25T12:09:07.730" v="5166" actId="20577"/>
          <ac:spMkLst>
            <pc:docMk/>
            <pc:sldMk cId="1812548300" sldId="462"/>
            <ac:spMk id="2" creationId="{793474D4-F3B7-0764-2D6A-4ECFD64EA34F}"/>
          </ac:spMkLst>
        </pc:spChg>
      </pc:sldChg>
      <pc:sldChg chg="delSp modSp add mod">
        <pc:chgData name="Martin Schweinberger" userId="90c3b6fdff4c5443" providerId="LiveId" clId="{1ADB187A-92B7-40F7-AF7F-63A66F4D7E58}" dt="2025-06-25T12:19:08.991" v="5539" actId="6549"/>
        <pc:sldMkLst>
          <pc:docMk/>
          <pc:sldMk cId="1203130340" sldId="463"/>
        </pc:sldMkLst>
        <pc:spChg chg="mod">
          <ac:chgData name="Martin Schweinberger" userId="90c3b6fdff4c5443" providerId="LiveId" clId="{1ADB187A-92B7-40F7-AF7F-63A66F4D7E58}" dt="2025-06-25T12:18:53.588" v="5510" actId="20577"/>
          <ac:spMkLst>
            <pc:docMk/>
            <pc:sldMk cId="1203130340" sldId="463"/>
            <ac:spMk id="2" creationId="{BAE01F22-EB68-FF10-8AE9-E40AB6B4254A}"/>
          </ac:spMkLst>
        </pc:spChg>
        <pc:spChg chg="mod">
          <ac:chgData name="Martin Schweinberger" userId="90c3b6fdff4c5443" providerId="LiveId" clId="{1ADB187A-92B7-40F7-AF7F-63A66F4D7E58}" dt="2025-06-25T12:19:08.991" v="5539" actId="6549"/>
          <ac:spMkLst>
            <pc:docMk/>
            <pc:sldMk cId="1203130340" sldId="463"/>
            <ac:spMk id="4" creationId="{92A95735-7B19-EAAF-F3BD-FFF770F7E1C3}"/>
          </ac:spMkLst>
        </pc:spChg>
        <pc:spChg chg="del">
          <ac:chgData name="Martin Schweinberger" userId="90c3b6fdff4c5443" providerId="LiveId" clId="{1ADB187A-92B7-40F7-AF7F-63A66F4D7E58}" dt="2025-06-25T12:17:22.717" v="5441" actId="478"/>
          <ac:spMkLst>
            <pc:docMk/>
            <pc:sldMk cId="1203130340" sldId="463"/>
            <ac:spMk id="5" creationId="{2271EFDD-2B74-EF32-3D68-455DD7C7B341}"/>
          </ac:spMkLst>
        </pc:spChg>
      </pc:sldChg>
      <pc:sldChg chg="addSp delSp modSp add mod">
        <pc:chgData name="Martin Schweinberger" userId="90c3b6fdff4c5443" providerId="LiveId" clId="{1ADB187A-92B7-40F7-AF7F-63A66F4D7E58}" dt="2025-06-25T12:25:54.708" v="5931" actId="20577"/>
        <pc:sldMkLst>
          <pc:docMk/>
          <pc:sldMk cId="2979298459" sldId="464"/>
        </pc:sldMkLst>
        <pc:spChg chg="mod">
          <ac:chgData name="Martin Schweinberger" userId="90c3b6fdff4c5443" providerId="LiveId" clId="{1ADB187A-92B7-40F7-AF7F-63A66F4D7E58}" dt="2025-06-25T12:25:54.708" v="5931" actId="20577"/>
          <ac:spMkLst>
            <pc:docMk/>
            <pc:sldMk cId="2979298459" sldId="464"/>
            <ac:spMk id="2" creationId="{591C6370-1002-9DDA-489D-37CD356C2F06}"/>
          </ac:spMkLst>
        </pc:spChg>
        <pc:spChg chg="del">
          <ac:chgData name="Martin Schweinberger" userId="90c3b6fdff4c5443" providerId="LiveId" clId="{1ADB187A-92B7-40F7-AF7F-63A66F4D7E58}" dt="2025-06-25T12:19:16.954" v="5540" actId="478"/>
          <ac:spMkLst>
            <pc:docMk/>
            <pc:sldMk cId="2979298459" sldId="464"/>
            <ac:spMk id="4" creationId="{C8EC066C-3FE9-3980-55AC-EF211FCB3672}"/>
          </ac:spMkLst>
        </pc:spChg>
        <pc:spChg chg="add mod">
          <ac:chgData name="Martin Schweinberger" userId="90c3b6fdff4c5443" providerId="LiveId" clId="{1ADB187A-92B7-40F7-AF7F-63A66F4D7E58}" dt="2025-06-25T12:19:17.879" v="5541"/>
          <ac:spMkLst>
            <pc:docMk/>
            <pc:sldMk cId="2979298459" sldId="464"/>
            <ac:spMk id="5" creationId="{4AEF10B9-8BD4-C4CB-D60B-F568DAA281BE}"/>
          </ac:spMkLst>
        </pc:spChg>
        <pc:picChg chg="add mod">
          <ac:chgData name="Martin Schweinberger" userId="90c3b6fdff4c5443" providerId="LiveId" clId="{1ADB187A-92B7-40F7-AF7F-63A66F4D7E58}" dt="2025-06-25T12:22:23.321" v="5576" actId="1076"/>
          <ac:picMkLst>
            <pc:docMk/>
            <pc:sldMk cId="2979298459" sldId="464"/>
            <ac:picMk id="7" creationId="{CE3C66F1-9994-A1D2-395D-D4E98B7C7AA3}"/>
          </ac:picMkLst>
        </pc:picChg>
        <pc:picChg chg="add mod">
          <ac:chgData name="Martin Schweinberger" userId="90c3b6fdff4c5443" providerId="LiveId" clId="{1ADB187A-92B7-40F7-AF7F-63A66F4D7E58}" dt="2025-06-25T12:23:36.526" v="5590" actId="14100"/>
          <ac:picMkLst>
            <pc:docMk/>
            <pc:sldMk cId="2979298459" sldId="464"/>
            <ac:picMk id="10" creationId="{BC5874AC-BDA7-811B-C487-BDB65B1D4C70}"/>
          </ac:picMkLst>
        </pc:picChg>
      </pc:sldChg>
      <pc:sldChg chg="delSp modSp add mod">
        <pc:chgData name="Martin Schweinberger" userId="90c3b6fdff4c5443" providerId="LiveId" clId="{1ADB187A-92B7-40F7-AF7F-63A66F4D7E58}" dt="2025-06-25T12:38:55.184" v="6822" actId="20577"/>
        <pc:sldMkLst>
          <pc:docMk/>
          <pc:sldMk cId="1396830829" sldId="465"/>
        </pc:sldMkLst>
        <pc:spChg chg="mod">
          <ac:chgData name="Martin Schweinberger" userId="90c3b6fdff4c5443" providerId="LiveId" clId="{1ADB187A-92B7-40F7-AF7F-63A66F4D7E58}" dt="2025-06-25T12:38:55.184" v="6822" actId="20577"/>
          <ac:spMkLst>
            <pc:docMk/>
            <pc:sldMk cId="1396830829" sldId="465"/>
            <ac:spMk id="2" creationId="{86425999-C7DB-EEDA-467F-64848DE0C255}"/>
          </ac:spMkLst>
        </pc:spChg>
        <pc:picChg chg="del">
          <ac:chgData name="Martin Schweinberger" userId="90c3b6fdff4c5443" providerId="LiveId" clId="{1ADB187A-92B7-40F7-AF7F-63A66F4D7E58}" dt="2025-06-25T12:25:20.610" v="5841" actId="478"/>
          <ac:picMkLst>
            <pc:docMk/>
            <pc:sldMk cId="1396830829" sldId="465"/>
            <ac:picMk id="7" creationId="{7F79E6B5-1220-692F-ED29-B1C78DD91C60}"/>
          </ac:picMkLst>
        </pc:picChg>
        <pc:picChg chg="del">
          <ac:chgData name="Martin Schweinberger" userId="90c3b6fdff4c5443" providerId="LiveId" clId="{1ADB187A-92B7-40F7-AF7F-63A66F4D7E58}" dt="2025-06-25T12:26:57.132" v="6015" actId="478"/>
          <ac:picMkLst>
            <pc:docMk/>
            <pc:sldMk cId="1396830829" sldId="465"/>
            <ac:picMk id="10" creationId="{1C06684A-418F-B05C-DD28-04D8C2413BA0}"/>
          </ac:picMkLst>
        </pc:picChg>
      </pc:sldChg>
      <pc:sldChg chg="addSp delSp modSp add mod">
        <pc:chgData name="Martin Schweinberger" userId="90c3b6fdff4c5443" providerId="LiveId" clId="{1ADB187A-92B7-40F7-AF7F-63A66F4D7E58}" dt="2025-06-25T12:35:54.037" v="6698"/>
        <pc:sldMkLst>
          <pc:docMk/>
          <pc:sldMk cId="2483672321" sldId="466"/>
        </pc:sldMkLst>
        <pc:spChg chg="del">
          <ac:chgData name="Martin Schweinberger" userId="90c3b6fdff4c5443" providerId="LiveId" clId="{1ADB187A-92B7-40F7-AF7F-63A66F4D7E58}" dt="2025-06-25T12:32:52.332" v="6661" actId="478"/>
          <ac:spMkLst>
            <pc:docMk/>
            <pc:sldMk cId="2483672321" sldId="466"/>
            <ac:spMk id="4" creationId="{B3136431-127A-CFB6-47A3-10A44E21F247}"/>
          </ac:spMkLst>
        </pc:spChg>
        <pc:spChg chg="add mod">
          <ac:chgData name="Martin Schweinberger" userId="90c3b6fdff4c5443" providerId="LiveId" clId="{1ADB187A-92B7-40F7-AF7F-63A66F4D7E58}" dt="2025-06-25T12:32:53.245" v="6662"/>
          <ac:spMkLst>
            <pc:docMk/>
            <pc:sldMk cId="2483672321" sldId="466"/>
            <ac:spMk id="5" creationId="{84274239-4CE6-74EA-ADD8-32FECA1F0E7A}"/>
          </ac:spMkLst>
        </pc:spChg>
        <pc:picChg chg="add mod">
          <ac:chgData name="Martin Schweinberger" userId="90c3b6fdff4c5443" providerId="LiveId" clId="{1ADB187A-92B7-40F7-AF7F-63A66F4D7E58}" dt="2025-06-25T12:35:41.205" v="6697" actId="1076"/>
          <ac:picMkLst>
            <pc:docMk/>
            <pc:sldMk cId="2483672321" sldId="466"/>
            <ac:picMk id="2" creationId="{29391E9C-7672-C09E-290B-42968D55608D}"/>
          </ac:picMkLst>
        </pc:picChg>
        <pc:picChg chg="del">
          <ac:chgData name="Martin Schweinberger" userId="90c3b6fdff4c5443" providerId="LiveId" clId="{1ADB187A-92B7-40F7-AF7F-63A66F4D7E58}" dt="2025-06-25T12:32:36.292" v="6657" actId="478"/>
          <ac:picMkLst>
            <pc:docMk/>
            <pc:sldMk cId="2483672321" sldId="466"/>
            <ac:picMk id="7" creationId="{F467EA1C-0A60-ABDC-2277-346E5496A4A8}"/>
          </ac:picMkLst>
        </pc:picChg>
        <pc:picChg chg="add mod">
          <ac:chgData name="Martin Schweinberger" userId="90c3b6fdff4c5443" providerId="LiveId" clId="{1ADB187A-92B7-40F7-AF7F-63A66F4D7E58}" dt="2025-06-25T12:35:33.625" v="6695" actId="14100"/>
          <ac:picMkLst>
            <pc:docMk/>
            <pc:sldMk cId="2483672321" sldId="466"/>
            <ac:picMk id="9" creationId="{7CC78851-1749-238A-27DC-EA9D56EF267F}"/>
          </ac:picMkLst>
        </pc:picChg>
        <pc:picChg chg="del">
          <ac:chgData name="Martin Schweinberger" userId="90c3b6fdff4c5443" providerId="LiveId" clId="{1ADB187A-92B7-40F7-AF7F-63A66F4D7E58}" dt="2025-06-25T12:33:14.178" v="6663" actId="478"/>
          <ac:picMkLst>
            <pc:docMk/>
            <pc:sldMk cId="2483672321" sldId="466"/>
            <ac:picMk id="10" creationId="{C37DBDF8-7FAC-CAF6-1419-D0E3881D0436}"/>
          </ac:picMkLst>
        </pc:picChg>
        <pc:picChg chg="add del mod">
          <ac:chgData name="Martin Schweinberger" userId="90c3b6fdff4c5443" providerId="LiveId" clId="{1ADB187A-92B7-40F7-AF7F-63A66F4D7E58}" dt="2025-06-25T12:35:27.113" v="6693" actId="478"/>
          <ac:picMkLst>
            <pc:docMk/>
            <pc:sldMk cId="2483672321" sldId="466"/>
            <ac:picMk id="11" creationId="{0E80E716-2BE8-8051-AC5E-DC6167FBBCC8}"/>
          </ac:picMkLst>
        </pc:picChg>
        <pc:picChg chg="add mod">
          <ac:chgData name="Martin Schweinberger" userId="90c3b6fdff4c5443" providerId="LiveId" clId="{1ADB187A-92B7-40F7-AF7F-63A66F4D7E58}" dt="2025-06-25T12:35:54.037" v="6698"/>
          <ac:picMkLst>
            <pc:docMk/>
            <pc:sldMk cId="2483672321" sldId="466"/>
            <ac:picMk id="12" creationId="{562BF6E7-BD23-2B0D-7413-B60C5CE91024}"/>
          </ac:picMkLst>
        </pc:picChg>
      </pc:sldChg>
      <pc:sldChg chg="addSp delSp modSp add mod">
        <pc:chgData name="Martin Schweinberger" userId="90c3b6fdff4c5443" providerId="LiveId" clId="{1ADB187A-92B7-40F7-AF7F-63A66F4D7E58}" dt="2025-06-25T12:35:24.472" v="6692" actId="1076"/>
        <pc:sldMkLst>
          <pc:docMk/>
          <pc:sldMk cId="2378999696" sldId="467"/>
        </pc:sldMkLst>
        <pc:picChg chg="del">
          <ac:chgData name="Martin Schweinberger" userId="90c3b6fdff4c5443" providerId="LiveId" clId="{1ADB187A-92B7-40F7-AF7F-63A66F4D7E58}" dt="2025-06-25T12:34:50.408" v="6678" actId="478"/>
          <ac:picMkLst>
            <pc:docMk/>
            <pc:sldMk cId="2378999696" sldId="467"/>
            <ac:picMk id="2" creationId="{85F140F0-8F86-77BC-4596-1DD65B5713EF}"/>
          </ac:picMkLst>
        </pc:picChg>
        <pc:picChg chg="add mod">
          <ac:chgData name="Martin Schweinberger" userId="90c3b6fdff4c5443" providerId="LiveId" clId="{1ADB187A-92B7-40F7-AF7F-63A66F4D7E58}" dt="2025-06-25T12:35:24.472" v="6692" actId="1076"/>
          <ac:picMkLst>
            <pc:docMk/>
            <pc:sldMk cId="2378999696" sldId="467"/>
            <ac:picMk id="4" creationId="{815B8430-2A27-DA29-8F2A-277B8B06CFCB}"/>
          </ac:picMkLst>
        </pc:picChg>
        <pc:picChg chg="add mod">
          <ac:chgData name="Martin Schweinberger" userId="90c3b6fdff4c5443" providerId="LiveId" clId="{1ADB187A-92B7-40F7-AF7F-63A66F4D7E58}" dt="2025-06-25T12:35:18.188" v="6689" actId="1076"/>
          <ac:picMkLst>
            <pc:docMk/>
            <pc:sldMk cId="2378999696" sldId="467"/>
            <ac:picMk id="7" creationId="{4BC8BE77-897A-359F-F18D-8C72CD5AFB12}"/>
          </ac:picMkLst>
        </pc:picChg>
        <pc:picChg chg="del">
          <ac:chgData name="Martin Schweinberger" userId="90c3b6fdff4c5443" providerId="LiveId" clId="{1ADB187A-92B7-40F7-AF7F-63A66F4D7E58}" dt="2025-06-25T12:34:51.311" v="6679" actId="478"/>
          <ac:picMkLst>
            <pc:docMk/>
            <pc:sldMk cId="2378999696" sldId="467"/>
            <ac:picMk id="9" creationId="{724550AB-FB7B-C534-330B-1ABBDA244EC8}"/>
          </ac:picMkLst>
        </pc:picChg>
        <pc:picChg chg="del">
          <ac:chgData name="Martin Schweinberger" userId="90c3b6fdff4c5443" providerId="LiveId" clId="{1ADB187A-92B7-40F7-AF7F-63A66F4D7E58}" dt="2025-06-25T12:34:52.961" v="6680" actId="478"/>
          <ac:picMkLst>
            <pc:docMk/>
            <pc:sldMk cId="2378999696" sldId="467"/>
            <ac:picMk id="11" creationId="{E7719CEF-3082-6C0A-D087-D8F52AD805F5}"/>
          </ac:picMkLst>
        </pc:picChg>
      </pc:sldChg>
      <pc:sldChg chg="addSp delSp modSp add mod">
        <pc:chgData name="Martin Schweinberger" userId="90c3b6fdff4c5443" providerId="LiveId" clId="{1ADB187A-92B7-40F7-AF7F-63A66F4D7E58}" dt="2025-06-25T12:36:17.744" v="6704" actId="1076"/>
        <pc:sldMkLst>
          <pc:docMk/>
          <pc:sldMk cId="2092503494" sldId="468"/>
        </pc:sldMkLst>
        <pc:picChg chg="add mod">
          <ac:chgData name="Martin Schweinberger" userId="90c3b6fdff4c5443" providerId="LiveId" clId="{1ADB187A-92B7-40F7-AF7F-63A66F4D7E58}" dt="2025-06-25T12:36:17.744" v="6704" actId="1076"/>
          <ac:picMkLst>
            <pc:docMk/>
            <pc:sldMk cId="2092503494" sldId="468"/>
            <ac:picMk id="2" creationId="{04C6E580-1E10-EC52-97F5-8F018CD41593}"/>
          </ac:picMkLst>
        </pc:picChg>
        <pc:picChg chg="del">
          <ac:chgData name="Martin Schweinberger" userId="90c3b6fdff4c5443" providerId="LiveId" clId="{1ADB187A-92B7-40F7-AF7F-63A66F4D7E58}" dt="2025-06-25T12:36:03.945" v="6701" actId="478"/>
          <ac:picMkLst>
            <pc:docMk/>
            <pc:sldMk cId="2092503494" sldId="468"/>
            <ac:picMk id="4" creationId="{9283A3CB-0DA2-0304-55A2-78E2B6C8A634}"/>
          </ac:picMkLst>
        </pc:picChg>
        <pc:picChg chg="del">
          <ac:chgData name="Martin Schweinberger" userId="90c3b6fdff4c5443" providerId="LiveId" clId="{1ADB187A-92B7-40F7-AF7F-63A66F4D7E58}" dt="2025-06-25T12:36:03.167" v="6700" actId="478"/>
          <ac:picMkLst>
            <pc:docMk/>
            <pc:sldMk cId="2092503494" sldId="468"/>
            <ac:picMk id="7" creationId="{E45AA728-0626-E3CB-2D5C-6355FA06CD93}"/>
          </ac:picMkLst>
        </pc:picChg>
      </pc:sldChg>
      <pc:sldChg chg="modSp add mod">
        <pc:chgData name="Martin Schweinberger" userId="90c3b6fdff4c5443" providerId="LiveId" clId="{1ADB187A-92B7-40F7-AF7F-63A66F4D7E58}" dt="2025-06-25T13:20:08.291" v="9151" actId="114"/>
        <pc:sldMkLst>
          <pc:docMk/>
          <pc:sldMk cId="1947628900" sldId="469"/>
        </pc:sldMkLst>
        <pc:spChg chg="mod">
          <ac:chgData name="Martin Schweinberger" userId="90c3b6fdff4c5443" providerId="LiveId" clId="{1ADB187A-92B7-40F7-AF7F-63A66F4D7E58}" dt="2025-06-25T13:20:08.291" v="9151" actId="114"/>
          <ac:spMkLst>
            <pc:docMk/>
            <pc:sldMk cId="1947628900" sldId="469"/>
            <ac:spMk id="2" creationId="{7FBEE8EE-A708-23F0-BC9F-07406717D814}"/>
          </ac:spMkLst>
        </pc:spChg>
        <pc:spChg chg="mod">
          <ac:chgData name="Martin Schweinberger" userId="90c3b6fdff4c5443" providerId="LiveId" clId="{1ADB187A-92B7-40F7-AF7F-63A66F4D7E58}" dt="2025-06-25T12:37:07.231" v="6708" actId="6549"/>
          <ac:spMkLst>
            <pc:docMk/>
            <pc:sldMk cId="1947628900" sldId="469"/>
            <ac:spMk id="3" creationId="{6C54DB62-7768-E0B2-7D32-0CDDB80C9C33}"/>
          </ac:spMkLst>
        </pc:spChg>
      </pc:sldChg>
      <pc:sldChg chg="modSp add mod">
        <pc:chgData name="Martin Schweinberger" userId="90c3b6fdff4c5443" providerId="LiveId" clId="{1ADB187A-92B7-40F7-AF7F-63A66F4D7E58}" dt="2025-06-25T13:21:03.621" v="9169" actId="27636"/>
        <pc:sldMkLst>
          <pc:docMk/>
          <pc:sldMk cId="2284276280" sldId="470"/>
        </pc:sldMkLst>
        <pc:spChg chg="mod">
          <ac:chgData name="Martin Schweinberger" userId="90c3b6fdff4c5443" providerId="LiveId" clId="{1ADB187A-92B7-40F7-AF7F-63A66F4D7E58}" dt="2025-06-25T13:21:03.621" v="9169" actId="27636"/>
          <ac:spMkLst>
            <pc:docMk/>
            <pc:sldMk cId="2284276280" sldId="470"/>
            <ac:spMk id="2" creationId="{70141FBC-6FEB-F8B8-1422-FE424ED295F4}"/>
          </ac:spMkLst>
        </pc:spChg>
        <pc:spChg chg="mod">
          <ac:chgData name="Martin Schweinberger" userId="90c3b6fdff4c5443" providerId="LiveId" clId="{1ADB187A-92B7-40F7-AF7F-63A66F4D7E58}" dt="2025-06-25T13:11:35.904" v="8720"/>
          <ac:spMkLst>
            <pc:docMk/>
            <pc:sldMk cId="2284276280" sldId="470"/>
            <ac:spMk id="3" creationId="{42A99913-C08D-2500-BCA3-560D070ADA2C}"/>
          </ac:spMkLst>
        </pc:spChg>
      </pc:sldChg>
      <pc:sldChg chg="modSp add mod">
        <pc:chgData name="Martin Schweinberger" userId="90c3b6fdff4c5443" providerId="LiveId" clId="{1ADB187A-92B7-40F7-AF7F-63A66F4D7E58}" dt="2025-06-25T13:25:13.462" v="9277" actId="6549"/>
        <pc:sldMkLst>
          <pc:docMk/>
          <pc:sldMk cId="4031639953" sldId="471"/>
        </pc:sldMkLst>
        <pc:spChg chg="mod">
          <ac:chgData name="Martin Schweinberger" userId="90c3b6fdff4c5443" providerId="LiveId" clId="{1ADB187A-92B7-40F7-AF7F-63A66F4D7E58}" dt="2025-06-25T13:25:08.324" v="9276" actId="27636"/>
          <ac:spMkLst>
            <pc:docMk/>
            <pc:sldMk cId="4031639953" sldId="471"/>
            <ac:spMk id="2" creationId="{BF29FEBA-A502-1428-7FBD-60EB26FD6D88}"/>
          </ac:spMkLst>
        </pc:spChg>
        <pc:spChg chg="mod">
          <ac:chgData name="Martin Schweinberger" userId="90c3b6fdff4c5443" providerId="LiveId" clId="{1ADB187A-92B7-40F7-AF7F-63A66F4D7E58}" dt="2025-06-25T13:25:13.462" v="9277" actId="6549"/>
          <ac:spMkLst>
            <pc:docMk/>
            <pc:sldMk cId="4031639953" sldId="471"/>
            <ac:spMk id="3" creationId="{BA57BA0E-DDB5-9CAF-AF65-A48C49A6439F}"/>
          </ac:spMkLst>
        </pc:spChg>
      </pc:sldChg>
      <pc:sldChg chg="modSp add mod">
        <pc:chgData name="Martin Schweinberger" userId="90c3b6fdff4c5443" providerId="LiveId" clId="{1ADB187A-92B7-40F7-AF7F-63A66F4D7E58}" dt="2025-06-25T13:24:24.235" v="9242" actId="20577"/>
        <pc:sldMkLst>
          <pc:docMk/>
          <pc:sldMk cId="3477046522" sldId="472"/>
        </pc:sldMkLst>
        <pc:spChg chg="mod">
          <ac:chgData name="Martin Schweinberger" userId="90c3b6fdff4c5443" providerId="LiveId" clId="{1ADB187A-92B7-40F7-AF7F-63A66F4D7E58}" dt="2025-06-25T13:24:24.235" v="9242" actId="20577"/>
          <ac:spMkLst>
            <pc:docMk/>
            <pc:sldMk cId="3477046522" sldId="472"/>
            <ac:spMk id="3" creationId="{28057FB3-8FF1-E947-B134-222BB4427BCA}"/>
          </ac:spMkLst>
        </pc:spChg>
      </pc:sldChg>
      <pc:sldChg chg="modSp add mod">
        <pc:chgData name="Martin Schweinberger" userId="90c3b6fdff4c5443" providerId="LiveId" clId="{1ADB187A-92B7-40F7-AF7F-63A66F4D7E58}" dt="2025-06-25T13:24:54.087" v="9273" actId="20577"/>
        <pc:sldMkLst>
          <pc:docMk/>
          <pc:sldMk cId="3785407185" sldId="473"/>
        </pc:sldMkLst>
        <pc:spChg chg="mod">
          <ac:chgData name="Martin Schweinberger" userId="90c3b6fdff4c5443" providerId="LiveId" clId="{1ADB187A-92B7-40F7-AF7F-63A66F4D7E58}" dt="2025-06-25T13:24:54.087" v="9273" actId="20577"/>
          <ac:spMkLst>
            <pc:docMk/>
            <pc:sldMk cId="3785407185" sldId="473"/>
            <ac:spMk id="3" creationId="{0228D13E-862B-1A80-D63A-0590E88092F1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2A36AD-C140-47B5-A0AA-2808AF1C1C9D}" type="datetimeFigureOut">
              <a:rPr lang="en-AU" smtClean="0"/>
              <a:t>25/06/2025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A420D9-E2BA-4BD5-B845-F55DFC0118A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8497846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jpg>
</file>

<file path=ppt/media/image12.jpg>
</file>

<file path=ppt/media/image13.jpg>
</file>

<file path=ppt/media/image14.jp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63829E-EB69-4A98-9D54-8D6822520B27}" type="datetimeFigureOut">
              <a:rPr lang="en-AU" smtClean="0"/>
              <a:t>25/06/2025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F05BAA-92F6-4DEA-A832-E4B15A2F525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3997852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5BEF6F-6263-4F8D-8EB5-8791451073CD}"/>
              </a:ext>
            </a:extLst>
          </p:cNvPr>
          <p:cNvSpPr/>
          <p:nvPr userDrawn="1"/>
        </p:nvSpPr>
        <p:spPr bwMode="invGray">
          <a:xfrm>
            <a:off x="0" y="0"/>
            <a:ext cx="12192000" cy="9288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3E3223-6328-4488-8A5F-952E87A12E3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74412" t="80198" b="-1"/>
          <a:stretch/>
        </p:blipFill>
        <p:spPr bwMode="ltGray">
          <a:xfrm>
            <a:off x="9852228" y="5499893"/>
            <a:ext cx="2339772" cy="1358107"/>
          </a:xfrm>
          <a:prstGeom prst="rect">
            <a:avLst/>
          </a:prstGeom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95325" y="1160745"/>
            <a:ext cx="10738247" cy="1296144"/>
          </a:xfrm>
        </p:spPr>
        <p:txBody>
          <a:bodyPr anchor="b">
            <a:noAutofit/>
          </a:bodyPr>
          <a:lstStyle>
            <a:lvl1pPr>
              <a:lnSpc>
                <a:spcPts val="5040"/>
              </a:lnSpc>
              <a:defRPr sz="42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[Title]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95298" y="2571294"/>
            <a:ext cx="10747200" cy="267524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3240"/>
              </a:lnSpc>
              <a:buNone/>
              <a:defRPr sz="27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[Subtitle]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3140420-5D32-4B9D-AAC5-EA821D59403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59270" r="70475" b="-1"/>
          <a:stretch/>
        </p:blipFill>
        <p:spPr bwMode="ltGray">
          <a:xfrm>
            <a:off x="1" y="4064704"/>
            <a:ext cx="2699772" cy="2793299"/>
          </a:xfrm>
          <a:prstGeom prst="rect">
            <a:avLst/>
          </a:prstGeom>
          <a:ln>
            <a:noFill/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A1484F3-3D7B-466C-B621-2369AAE0DB1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95325" y="207631"/>
            <a:ext cx="3204000" cy="472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731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2 Graph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22F89E8-AEA0-41B7-97D7-227B19E804E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95326" y="2279553"/>
            <a:ext cx="5220000" cy="360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200">
                <a:solidFill>
                  <a:schemeClr val="accent1"/>
                </a:solidFill>
              </a:defRPr>
            </a:lvl1pPr>
            <a:lvl2pPr>
              <a:defRPr sz="1200">
                <a:solidFill>
                  <a:schemeClr val="accent1"/>
                </a:solidFill>
              </a:defRPr>
            </a:lvl2pPr>
            <a:lvl3pPr>
              <a:defRPr sz="1200">
                <a:solidFill>
                  <a:schemeClr val="accent1"/>
                </a:solidFill>
              </a:defRPr>
            </a:lvl3pPr>
            <a:lvl4pPr>
              <a:defRPr sz="1200">
                <a:solidFill>
                  <a:schemeClr val="accent1"/>
                </a:solidFill>
              </a:defRPr>
            </a:lvl4pPr>
            <a:lvl5pPr>
              <a:defRPr lang="en-AU" dirty="0"/>
            </a:lvl5pPr>
            <a:lvl6pPr>
              <a:defRPr b="0"/>
            </a:lvl6pPr>
          </a:lstStyle>
          <a:p>
            <a:pPr lvl="5"/>
            <a:r>
              <a:rPr lang="en-US" dirty="0"/>
              <a:t>[Graph title]</a:t>
            </a:r>
            <a:endParaRPr lang="en-AU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93F161-17EB-4DA5-BE00-069D1277B92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695326" y="2696388"/>
            <a:ext cx="5220000" cy="3612337"/>
          </a:xfrm>
        </p:spPr>
        <p:txBody>
          <a:bodyPr/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AU" dirty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4324DF9C-3E8A-469C-8FC9-4938DAA3224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79511" y="2279553"/>
            <a:ext cx="5220000" cy="360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200">
                <a:solidFill>
                  <a:schemeClr val="accent1"/>
                </a:solidFill>
              </a:defRPr>
            </a:lvl1pPr>
            <a:lvl2pPr>
              <a:defRPr sz="1200">
                <a:solidFill>
                  <a:schemeClr val="accent1"/>
                </a:solidFill>
              </a:defRPr>
            </a:lvl2pPr>
            <a:lvl3pPr>
              <a:defRPr sz="1200">
                <a:solidFill>
                  <a:schemeClr val="accent1"/>
                </a:solidFill>
              </a:defRPr>
            </a:lvl3pPr>
            <a:lvl4pPr>
              <a:defRPr sz="1200">
                <a:solidFill>
                  <a:schemeClr val="accent1"/>
                </a:solidFill>
              </a:defRPr>
            </a:lvl4pPr>
            <a:lvl5pPr>
              <a:defRPr lang="en-AU" dirty="0"/>
            </a:lvl5pPr>
            <a:lvl6pPr>
              <a:defRPr b="0"/>
            </a:lvl6pPr>
          </a:lstStyle>
          <a:p>
            <a:pPr lvl="5"/>
            <a:r>
              <a:rPr lang="en-US" dirty="0"/>
              <a:t>[Graph title]</a:t>
            </a:r>
            <a:endParaRPr lang="en-AU" dirty="0"/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A027F0FB-D735-4865-B5EA-A50B34F47CA8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6279511" y="2696388"/>
            <a:ext cx="5220000" cy="3612337"/>
          </a:xfrm>
        </p:spPr>
        <p:txBody>
          <a:bodyPr/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AU" dirty="0"/>
            </a:lvl5pPr>
            <a:lvl6pP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CAE7F11A-C7DA-440F-83D7-3571E1FAF17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5327" y="1699200"/>
            <a:ext cx="10772776" cy="504825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accent1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97ABDCDB-C6CD-4C8C-A5E2-31920BCF53A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00550" y="6524625"/>
            <a:ext cx="3384667" cy="241300"/>
          </a:xfrm>
        </p:spPr>
        <p:txBody>
          <a:bodyPr anchor="ctr">
            <a:normAutofit/>
          </a:bodyPr>
          <a:lstStyle>
            <a:lvl1pPr algn="ctr">
              <a:defRPr sz="1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#[Hashtag text]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1F7154F-DE85-4B92-BE63-FC9C5B0FC149}"/>
              </a:ext>
            </a:extLst>
          </p:cNvPr>
          <p:cNvSpPr/>
          <p:nvPr userDrawn="1"/>
        </p:nvSpPr>
        <p:spPr bwMode="invGray">
          <a:xfrm flipH="1">
            <a:off x="0" y="0"/>
            <a:ext cx="12192000" cy="6300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6C08FAE1-741A-4147-AD4A-766CC098B78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7935" y="152896"/>
            <a:ext cx="1210684" cy="324000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0701168E-769B-45DB-AFDD-B10DB12B4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0E684A2-92A1-4743-93DB-A2D5AFCE792F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AU"/>
              <a:t>SLAT7806 Research Methods</a:t>
            </a:r>
            <a:endParaRPr lang="en-AU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3B228959-3C67-45BC-954A-A1398190127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24888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Layout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5325" y="1700212"/>
            <a:ext cx="10801350" cy="2160000"/>
          </a:xfrm>
          <a:prstGeom prst="rect">
            <a:avLst/>
          </a:prstGeom>
        </p:spPr>
        <p:txBody>
          <a:bodyPr/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  <a:lvl6pP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695325" y="4149320"/>
            <a:ext cx="10801350" cy="2160000"/>
          </a:xfrm>
          <a:prstGeom prst="rect">
            <a:avLst/>
          </a:prstGeom>
        </p:spPr>
        <p:txBody>
          <a:bodyPr/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  <a:lvl6pP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B4204264-ED99-42CA-9AA0-998A63609F9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00550" y="6524625"/>
            <a:ext cx="3384667" cy="241300"/>
          </a:xfrm>
        </p:spPr>
        <p:txBody>
          <a:bodyPr anchor="ctr">
            <a:normAutofit/>
          </a:bodyPr>
          <a:lstStyle>
            <a:lvl1pPr algn="ctr">
              <a:defRPr sz="1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#[Hashtag text]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BF99E85-067E-4D25-84D4-D21BC7C23B71}"/>
              </a:ext>
            </a:extLst>
          </p:cNvPr>
          <p:cNvSpPr/>
          <p:nvPr userDrawn="1"/>
        </p:nvSpPr>
        <p:spPr bwMode="invGray">
          <a:xfrm flipH="1">
            <a:off x="0" y="0"/>
            <a:ext cx="12192000" cy="6300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8C68E48-49B8-418B-BA86-C6FED8002F9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7935" y="152896"/>
            <a:ext cx="1210684" cy="32400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F21DDE5F-D7FC-442F-B28B-E2BE205145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23BF6C02-0CA6-49E2-A373-73DF26BA1D21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AU"/>
              <a:t>SLAT7806 Research Methods</a:t>
            </a:r>
            <a:endParaRPr lang="en-AU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D89DCE9D-2EC0-4E96-8676-B7755E0D22A7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70134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BFF82D3-6289-409B-A057-3D813BA14F7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95325" y="1700213"/>
            <a:ext cx="3384342" cy="4608512"/>
          </a:xfrm>
        </p:spPr>
        <p:txBody>
          <a:bodyPr/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  <a:lvl6pPr>
              <a:defRPr lang="en-AU" dirty="0"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3F6BB689-6536-431A-8821-1D05F11A490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406607" y="1700213"/>
            <a:ext cx="3384000" cy="4608512"/>
          </a:xfrm>
        </p:spPr>
        <p:txBody>
          <a:bodyPr/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AU" dirty="0"/>
            </a:lvl5pPr>
            <a:lvl6pP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DE3EE136-4551-4345-9B3F-12045A92B814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8112597" y="1700213"/>
            <a:ext cx="3384000" cy="4608512"/>
          </a:xfrm>
        </p:spPr>
        <p:txBody>
          <a:bodyPr/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AU" dirty="0"/>
            </a:lvl5pPr>
            <a:lvl6pP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DA12390-A044-4D48-96A4-00A2D51D9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60070F8D-A181-4941-8E6E-89B3B6A120E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400550" y="6524625"/>
            <a:ext cx="3384667" cy="241300"/>
          </a:xfrm>
        </p:spPr>
        <p:txBody>
          <a:bodyPr anchor="ctr">
            <a:normAutofit/>
          </a:bodyPr>
          <a:lstStyle>
            <a:lvl1pPr algn="ctr">
              <a:defRPr sz="1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#[Hashtag text]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A713AAF-B990-435A-8393-8A687098057E}"/>
              </a:ext>
            </a:extLst>
          </p:cNvPr>
          <p:cNvSpPr/>
          <p:nvPr userDrawn="1"/>
        </p:nvSpPr>
        <p:spPr bwMode="invGray">
          <a:xfrm flipH="1">
            <a:off x="0" y="0"/>
            <a:ext cx="12192000" cy="6300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6E32DE4-D188-4655-B345-81AD0F7B8AE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7935" y="152896"/>
            <a:ext cx="1210684" cy="324000"/>
          </a:xfrm>
          <a:prstGeom prst="rect">
            <a:avLst/>
          </a:prstGeom>
        </p:spPr>
      </p:pic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B6506DFC-3F02-4673-B3B1-41D5834D7551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AU"/>
              <a:t>SLAT7806 Research Methods</a:t>
            </a:r>
            <a:endParaRPr lang="en-AU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2F26CCD0-EFB3-4E19-A77F-85F3E0F33667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70752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Third Two Third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07049" y="1700213"/>
            <a:ext cx="7089626" cy="460851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7" name="Content Placeholder 2"/>
          <p:cNvSpPr>
            <a:spLocks noGrp="1"/>
          </p:cNvSpPr>
          <p:nvPr>
            <p:ph idx="10"/>
          </p:nvPr>
        </p:nvSpPr>
        <p:spPr>
          <a:xfrm>
            <a:off x="695325" y="1698659"/>
            <a:ext cx="3384000" cy="460851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A819475F-5544-4974-AE9E-4B8F82C06AF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00550" y="6524625"/>
            <a:ext cx="3384667" cy="241300"/>
          </a:xfrm>
        </p:spPr>
        <p:txBody>
          <a:bodyPr anchor="ctr">
            <a:normAutofit/>
          </a:bodyPr>
          <a:lstStyle>
            <a:lvl1pPr algn="ctr">
              <a:defRPr sz="1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#[Hashtag text]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B7ADCB3-94A1-487D-85FB-8FFC9CDD03AB}"/>
              </a:ext>
            </a:extLst>
          </p:cNvPr>
          <p:cNvSpPr/>
          <p:nvPr userDrawn="1"/>
        </p:nvSpPr>
        <p:spPr bwMode="invGray">
          <a:xfrm flipH="1">
            <a:off x="0" y="0"/>
            <a:ext cx="12192000" cy="6300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198469F-EA11-46C7-AAEC-1DCCFFCDF45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7935" y="152896"/>
            <a:ext cx="1210684" cy="32400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ECD0CC0B-EDBE-4119-B030-67B593429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8C5C398-3572-4EB0-8F84-1F6673C9A658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AU"/>
              <a:t>SLAT7806 Research Methods</a:t>
            </a:r>
            <a:endParaRPr lang="en-AU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D2D565BB-C9BB-4EEC-9693-6827A3D09DE8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78483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Third One Third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5326" y="1700213"/>
            <a:ext cx="7092000" cy="460851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7" name="Content Placeholder 2"/>
          <p:cNvSpPr>
            <a:spLocks noGrp="1"/>
          </p:cNvSpPr>
          <p:nvPr>
            <p:ph idx="10"/>
          </p:nvPr>
        </p:nvSpPr>
        <p:spPr>
          <a:xfrm>
            <a:off x="8112676" y="1700213"/>
            <a:ext cx="3384000" cy="460851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99C00F56-0B94-47B9-B665-E10A225FC23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00550" y="6524625"/>
            <a:ext cx="3384667" cy="241300"/>
          </a:xfrm>
        </p:spPr>
        <p:txBody>
          <a:bodyPr anchor="ctr">
            <a:normAutofit/>
          </a:bodyPr>
          <a:lstStyle>
            <a:lvl1pPr algn="ctr">
              <a:defRPr sz="1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#[Hashtag text]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4415799-71FD-449D-8349-3495B06EE871}"/>
              </a:ext>
            </a:extLst>
          </p:cNvPr>
          <p:cNvSpPr/>
          <p:nvPr userDrawn="1"/>
        </p:nvSpPr>
        <p:spPr bwMode="invGray">
          <a:xfrm flipH="1">
            <a:off x="0" y="0"/>
            <a:ext cx="12192000" cy="6300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CDEB36B-7D7C-483E-8547-AC6A66877EC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7935" y="152896"/>
            <a:ext cx="1210684" cy="32400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8739D336-33BA-494B-81D0-9D8B47FD0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EE2261-AED3-448E-9AA6-9C9A5534417D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AU"/>
              <a:t>SLAT7806 Research Methods</a:t>
            </a:r>
            <a:endParaRPr lang="en-A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7A92BB03-FEDF-43D9-957F-2410F5D597B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90382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Pu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624880"/>
            <a:ext cx="12191999" cy="6233119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AU" dirty="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AU" dirty="0"/>
              <a:t>Click icon to add picture</a:t>
            </a:r>
            <a:br>
              <a:rPr lang="en-AU" dirty="0"/>
            </a:br>
            <a:br>
              <a:rPr lang="en-AU" dirty="0"/>
            </a:br>
            <a:br>
              <a:rPr lang="en-AU" dirty="0"/>
            </a:br>
            <a:endParaRPr lang="en-AU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90B2496-E1DB-4D4C-859D-CC14426C691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95328" y="1052514"/>
            <a:ext cx="3384548" cy="5263410"/>
          </a:xfrm>
          <a:prstGeom prst="rect">
            <a:avLst/>
          </a:prstGeom>
          <a:solidFill>
            <a:schemeClr val="bg1"/>
          </a:solidFill>
        </p:spPr>
        <p:txBody>
          <a:bodyPr lIns="180000" tIns="1260000" rIns="180000" bIns="180000" anchor="t">
            <a:normAutofit/>
          </a:bodyPr>
          <a:lstStyle>
            <a:lvl1pPr marL="285750" indent="-285750" algn="l">
              <a:buClr>
                <a:schemeClr val="bg1"/>
              </a:buClr>
              <a:buFont typeface="Arial" panose="020B0604020202020204" pitchFamily="34" charset="0"/>
              <a:buChar char="•"/>
              <a:defRPr lang="en-AU" dirty="0"/>
            </a:lvl1pPr>
          </a:lstStyle>
          <a:p>
            <a:pPr lvl="0"/>
            <a:r>
              <a:rPr lang="en-AU" dirty="0"/>
              <a:t>[Enter text – You can change the colour of this placeholder under the ‘Shape fill’ menu. Change shape width/height as preferred]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CB796C-2145-4E36-9CCD-4A6E104CD8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27448" y="1340768"/>
            <a:ext cx="2592288" cy="876470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[Title]</a:t>
            </a:r>
            <a:endParaRPr lang="en-AU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D683528B-5613-4179-BFD8-DFE24675A84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00550" y="6524625"/>
            <a:ext cx="3384667" cy="241300"/>
          </a:xfrm>
        </p:spPr>
        <p:txBody>
          <a:bodyPr anchor="ctr">
            <a:normAutofit/>
          </a:bodyPr>
          <a:lstStyle>
            <a:lvl1pPr algn="ctr">
              <a:defRPr sz="1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#[Hashtag text]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45D19A3-55E4-4A3E-B43F-B4D3EFBE1E1E}"/>
              </a:ext>
            </a:extLst>
          </p:cNvPr>
          <p:cNvSpPr/>
          <p:nvPr userDrawn="1"/>
        </p:nvSpPr>
        <p:spPr bwMode="invGray">
          <a:xfrm flipH="1">
            <a:off x="0" y="0"/>
            <a:ext cx="12192000" cy="6300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1B58DF6-309B-4BE3-BBE4-1BA28FFD90E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7935" y="152896"/>
            <a:ext cx="1210684" cy="324000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309B167-7472-4F88-89E8-DAE2E0483964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AU"/>
              <a:t>SLAT7806 Research Methods</a:t>
            </a:r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7F249FB-FC55-456D-9BD4-C0130FDAB05E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9990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695327" y="1700213"/>
            <a:ext cx="10801349" cy="4249107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AU" dirty="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AU" dirty="0"/>
              <a:t>Click icon to add picture</a:t>
            </a:r>
            <a:br>
              <a:rPr lang="en-AU" dirty="0"/>
            </a:br>
            <a:br>
              <a:rPr lang="en-AU" dirty="0"/>
            </a:br>
            <a:br>
              <a:rPr lang="en-AU" dirty="0"/>
            </a:br>
            <a:endParaRPr lang="en-AU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95327" y="5949320"/>
            <a:ext cx="10801348" cy="3600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D683528B-5613-4179-BFD8-DFE24675A84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00550" y="6524625"/>
            <a:ext cx="3384667" cy="241300"/>
          </a:xfrm>
        </p:spPr>
        <p:txBody>
          <a:bodyPr anchor="ctr">
            <a:normAutofit/>
          </a:bodyPr>
          <a:lstStyle>
            <a:lvl1pPr algn="ctr">
              <a:defRPr sz="1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#[Hashtag text]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1FA6F18-A6B9-4002-9AF5-5A621B0ECEA9}"/>
              </a:ext>
            </a:extLst>
          </p:cNvPr>
          <p:cNvSpPr/>
          <p:nvPr userDrawn="1"/>
        </p:nvSpPr>
        <p:spPr bwMode="invGray">
          <a:xfrm flipH="1">
            <a:off x="0" y="0"/>
            <a:ext cx="12192000" cy="6300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6667976-37E5-419D-871B-FF7F3279A81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7935" y="152896"/>
            <a:ext cx="1210684" cy="324000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7328C3BB-E5DD-47D4-B3C1-7A89BC1FE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6E1B5CB-C615-403B-B182-EBCD5DAC9E67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AU"/>
              <a:t>SLAT7806 Research Methods</a:t>
            </a:r>
            <a:endParaRPr lang="en-A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FBA690D5-44C9-4D2D-925E-426FB8864D8D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02725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Two Thir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B39BD51-2E8D-4FDD-8EEB-A7A9070EDD6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407048" y="630979"/>
            <a:ext cx="7784951" cy="6234196"/>
          </a:xfrm>
          <a:custGeom>
            <a:avLst/>
            <a:gdLst>
              <a:gd name="connsiteX0" fmla="*/ 0 w 5187576"/>
              <a:gd name="connsiteY0" fmla="*/ 0 h 5919694"/>
              <a:gd name="connsiteX1" fmla="*/ 5187576 w 5187576"/>
              <a:gd name="connsiteY1" fmla="*/ 0 h 5919694"/>
              <a:gd name="connsiteX2" fmla="*/ 5187576 w 5187576"/>
              <a:gd name="connsiteY2" fmla="*/ 5919694 h 5919694"/>
              <a:gd name="connsiteX3" fmla="*/ 0 w 5187576"/>
              <a:gd name="connsiteY3" fmla="*/ 5919694 h 5919694"/>
              <a:gd name="connsiteX4" fmla="*/ 0 w 5187576"/>
              <a:gd name="connsiteY4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5977 w 5193553"/>
              <a:gd name="connsiteY3" fmla="*/ 5919694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5977 w 5193553"/>
              <a:gd name="connsiteY4" fmla="*/ 5919694 h 5919694"/>
              <a:gd name="connsiteX5" fmla="*/ 0 w 5193553"/>
              <a:gd name="connsiteY5" fmla="*/ 3609788 h 5919694"/>
              <a:gd name="connsiteX6" fmla="*/ 5977 w 5193553"/>
              <a:gd name="connsiteY6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5977 w 5193553"/>
              <a:gd name="connsiteY4" fmla="*/ 5919694 h 5919694"/>
              <a:gd name="connsiteX5" fmla="*/ 0 w 5193553"/>
              <a:gd name="connsiteY5" fmla="*/ 3609788 h 5919694"/>
              <a:gd name="connsiteX6" fmla="*/ 5977 w 5193553"/>
              <a:gd name="connsiteY6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002121 w 5193555"/>
              <a:gd name="connsiteY3" fmla="*/ 5916706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002121 w 5193555"/>
              <a:gd name="connsiteY3" fmla="*/ 5916706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002121 w 5193555"/>
              <a:gd name="connsiteY3" fmla="*/ 5916706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002121 w 5193555"/>
              <a:gd name="connsiteY3" fmla="*/ 5916706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687921 w 5193555"/>
              <a:gd name="connsiteY3" fmla="*/ 5101592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537903 w 5193555"/>
              <a:gd name="connsiteY3" fmla="*/ 5916707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537901 w 5193553"/>
              <a:gd name="connsiteY3" fmla="*/ 5916707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537901 w 5193553"/>
              <a:gd name="connsiteY3" fmla="*/ 5916707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16692 w 5204268"/>
              <a:gd name="connsiteY0" fmla="*/ 0 h 5919694"/>
              <a:gd name="connsiteX1" fmla="*/ 5204268 w 5204268"/>
              <a:gd name="connsiteY1" fmla="*/ 0 h 5919694"/>
              <a:gd name="connsiteX2" fmla="*/ 5204268 w 5204268"/>
              <a:gd name="connsiteY2" fmla="*/ 5919694 h 5919694"/>
              <a:gd name="connsiteX3" fmla="*/ 2548616 w 5204268"/>
              <a:gd name="connsiteY3" fmla="*/ 5916707 h 5919694"/>
              <a:gd name="connsiteX4" fmla="*/ 0 w 5204268"/>
              <a:gd name="connsiteY4" fmla="*/ 3438185 h 5919694"/>
              <a:gd name="connsiteX5" fmla="*/ 16692 w 5204268"/>
              <a:gd name="connsiteY5" fmla="*/ 0 h 5919694"/>
              <a:gd name="connsiteX0" fmla="*/ 16692 w 5204268"/>
              <a:gd name="connsiteY0" fmla="*/ 0 h 5919694"/>
              <a:gd name="connsiteX1" fmla="*/ 5204268 w 5204268"/>
              <a:gd name="connsiteY1" fmla="*/ 0 h 5919694"/>
              <a:gd name="connsiteX2" fmla="*/ 5204268 w 5204268"/>
              <a:gd name="connsiteY2" fmla="*/ 5919694 h 5919694"/>
              <a:gd name="connsiteX3" fmla="*/ 2548616 w 5204268"/>
              <a:gd name="connsiteY3" fmla="*/ 5916707 h 5919694"/>
              <a:gd name="connsiteX4" fmla="*/ 0 w 5204268"/>
              <a:gd name="connsiteY4" fmla="*/ 3438185 h 5919694"/>
              <a:gd name="connsiteX5" fmla="*/ 16692 w 5204268"/>
              <a:gd name="connsiteY5" fmla="*/ 0 h 5919694"/>
              <a:gd name="connsiteX0" fmla="*/ 112 w 5187688"/>
              <a:gd name="connsiteY0" fmla="*/ 0 h 5919694"/>
              <a:gd name="connsiteX1" fmla="*/ 5187688 w 5187688"/>
              <a:gd name="connsiteY1" fmla="*/ 0 h 5919694"/>
              <a:gd name="connsiteX2" fmla="*/ 5187688 w 5187688"/>
              <a:gd name="connsiteY2" fmla="*/ 5919694 h 5919694"/>
              <a:gd name="connsiteX3" fmla="*/ 2532036 w 5187688"/>
              <a:gd name="connsiteY3" fmla="*/ 5916707 h 5919694"/>
              <a:gd name="connsiteX4" fmla="*/ 21520 w 5187688"/>
              <a:gd name="connsiteY4" fmla="*/ 3298360 h 5919694"/>
              <a:gd name="connsiteX5" fmla="*/ 112 w 5187688"/>
              <a:gd name="connsiteY5" fmla="*/ 0 h 5919694"/>
              <a:gd name="connsiteX0" fmla="*/ 2405 w 5189981"/>
              <a:gd name="connsiteY0" fmla="*/ 0 h 5919694"/>
              <a:gd name="connsiteX1" fmla="*/ 5189981 w 5189981"/>
              <a:gd name="connsiteY1" fmla="*/ 0 h 5919694"/>
              <a:gd name="connsiteX2" fmla="*/ 5189981 w 5189981"/>
              <a:gd name="connsiteY2" fmla="*/ 5919694 h 5919694"/>
              <a:gd name="connsiteX3" fmla="*/ 2534329 w 5189981"/>
              <a:gd name="connsiteY3" fmla="*/ 5916707 h 5919694"/>
              <a:gd name="connsiteX4" fmla="*/ 0 w 5189981"/>
              <a:gd name="connsiteY4" fmla="*/ 3164891 h 5919694"/>
              <a:gd name="connsiteX5" fmla="*/ 2405 w 5189981"/>
              <a:gd name="connsiteY5" fmla="*/ 0 h 5919694"/>
              <a:gd name="connsiteX0" fmla="*/ 2532 w 5190108"/>
              <a:gd name="connsiteY0" fmla="*/ 0 h 5919694"/>
              <a:gd name="connsiteX1" fmla="*/ 5190108 w 5190108"/>
              <a:gd name="connsiteY1" fmla="*/ 0 h 5919694"/>
              <a:gd name="connsiteX2" fmla="*/ 5190108 w 5190108"/>
              <a:gd name="connsiteY2" fmla="*/ 5919694 h 5919694"/>
              <a:gd name="connsiteX3" fmla="*/ 2534456 w 5190108"/>
              <a:gd name="connsiteY3" fmla="*/ 5916707 h 5919694"/>
              <a:gd name="connsiteX4" fmla="*/ 127 w 5190108"/>
              <a:gd name="connsiteY4" fmla="*/ 3164891 h 5919694"/>
              <a:gd name="connsiteX5" fmla="*/ 2532 w 5190108"/>
              <a:gd name="connsiteY5" fmla="*/ 0 h 5919694"/>
              <a:gd name="connsiteX0" fmla="*/ 2464 w 5190040"/>
              <a:gd name="connsiteY0" fmla="*/ 0 h 5919694"/>
              <a:gd name="connsiteX1" fmla="*/ 5190040 w 5190040"/>
              <a:gd name="connsiteY1" fmla="*/ 0 h 5919694"/>
              <a:gd name="connsiteX2" fmla="*/ 5190040 w 5190040"/>
              <a:gd name="connsiteY2" fmla="*/ 5919694 h 5919694"/>
              <a:gd name="connsiteX3" fmla="*/ 2534388 w 5190040"/>
              <a:gd name="connsiteY3" fmla="*/ 5916707 h 5919694"/>
              <a:gd name="connsiteX4" fmla="*/ 59 w 5190040"/>
              <a:gd name="connsiteY4" fmla="*/ 3164891 h 5919694"/>
              <a:gd name="connsiteX5" fmla="*/ 2464 w 5190040"/>
              <a:gd name="connsiteY5" fmla="*/ 0 h 5919694"/>
              <a:gd name="connsiteX0" fmla="*/ 2512 w 5190088"/>
              <a:gd name="connsiteY0" fmla="*/ 0 h 5919694"/>
              <a:gd name="connsiteX1" fmla="*/ 5190088 w 5190088"/>
              <a:gd name="connsiteY1" fmla="*/ 0 h 5919694"/>
              <a:gd name="connsiteX2" fmla="*/ 5190088 w 5190088"/>
              <a:gd name="connsiteY2" fmla="*/ 5919694 h 5919694"/>
              <a:gd name="connsiteX3" fmla="*/ 2534436 w 5190088"/>
              <a:gd name="connsiteY3" fmla="*/ 5916707 h 5919694"/>
              <a:gd name="connsiteX4" fmla="*/ 107 w 5190088"/>
              <a:gd name="connsiteY4" fmla="*/ 3164891 h 5919694"/>
              <a:gd name="connsiteX5" fmla="*/ 2512 w 5190088"/>
              <a:gd name="connsiteY5" fmla="*/ 0 h 5919694"/>
              <a:gd name="connsiteX0" fmla="*/ 2406 w 5189982"/>
              <a:gd name="connsiteY0" fmla="*/ 0 h 5919694"/>
              <a:gd name="connsiteX1" fmla="*/ 5189982 w 5189982"/>
              <a:gd name="connsiteY1" fmla="*/ 0 h 5919694"/>
              <a:gd name="connsiteX2" fmla="*/ 5189982 w 5189982"/>
              <a:gd name="connsiteY2" fmla="*/ 5919694 h 5919694"/>
              <a:gd name="connsiteX3" fmla="*/ 2534330 w 5189982"/>
              <a:gd name="connsiteY3" fmla="*/ 5916707 h 5919694"/>
              <a:gd name="connsiteX4" fmla="*/ 1 w 5189982"/>
              <a:gd name="connsiteY4" fmla="*/ 3164891 h 5919694"/>
              <a:gd name="connsiteX5" fmla="*/ 2406 w 5189982"/>
              <a:gd name="connsiteY5" fmla="*/ 0 h 5919694"/>
              <a:gd name="connsiteX0" fmla="*/ 216 w 5198678"/>
              <a:gd name="connsiteY0" fmla="*/ 333321 h 5919694"/>
              <a:gd name="connsiteX1" fmla="*/ 5198678 w 5198678"/>
              <a:gd name="connsiteY1" fmla="*/ 0 h 5919694"/>
              <a:gd name="connsiteX2" fmla="*/ 5198678 w 5198678"/>
              <a:gd name="connsiteY2" fmla="*/ 5919694 h 5919694"/>
              <a:gd name="connsiteX3" fmla="*/ 2543026 w 5198678"/>
              <a:gd name="connsiteY3" fmla="*/ 5916707 h 5919694"/>
              <a:gd name="connsiteX4" fmla="*/ 8697 w 5198678"/>
              <a:gd name="connsiteY4" fmla="*/ 3164891 h 5919694"/>
              <a:gd name="connsiteX5" fmla="*/ 216 w 5198678"/>
              <a:gd name="connsiteY5" fmla="*/ 333321 h 5919694"/>
              <a:gd name="connsiteX0" fmla="*/ 216 w 5198678"/>
              <a:gd name="connsiteY0" fmla="*/ 0 h 5586373"/>
              <a:gd name="connsiteX1" fmla="*/ 5198678 w 5198678"/>
              <a:gd name="connsiteY1" fmla="*/ 28985 h 5586373"/>
              <a:gd name="connsiteX2" fmla="*/ 5198678 w 5198678"/>
              <a:gd name="connsiteY2" fmla="*/ 5586373 h 5586373"/>
              <a:gd name="connsiteX3" fmla="*/ 2543026 w 5198678"/>
              <a:gd name="connsiteY3" fmla="*/ 5583386 h 5586373"/>
              <a:gd name="connsiteX4" fmla="*/ 8697 w 5198678"/>
              <a:gd name="connsiteY4" fmla="*/ 2831570 h 5586373"/>
              <a:gd name="connsiteX5" fmla="*/ 216 w 5198678"/>
              <a:gd name="connsiteY5" fmla="*/ 0 h 5586373"/>
              <a:gd name="connsiteX0" fmla="*/ 216 w 5198678"/>
              <a:gd name="connsiteY0" fmla="*/ 0 h 5571881"/>
              <a:gd name="connsiteX1" fmla="*/ 5198678 w 5198678"/>
              <a:gd name="connsiteY1" fmla="*/ 14493 h 5571881"/>
              <a:gd name="connsiteX2" fmla="*/ 5198678 w 5198678"/>
              <a:gd name="connsiteY2" fmla="*/ 5571881 h 5571881"/>
              <a:gd name="connsiteX3" fmla="*/ 2543026 w 5198678"/>
              <a:gd name="connsiteY3" fmla="*/ 5568894 h 5571881"/>
              <a:gd name="connsiteX4" fmla="*/ 8697 w 5198678"/>
              <a:gd name="connsiteY4" fmla="*/ 2817078 h 5571881"/>
              <a:gd name="connsiteX5" fmla="*/ 216 w 5198678"/>
              <a:gd name="connsiteY5" fmla="*/ 0 h 5571881"/>
              <a:gd name="connsiteX0" fmla="*/ 216 w 5198678"/>
              <a:gd name="connsiteY0" fmla="*/ 15941 h 5587822"/>
              <a:gd name="connsiteX1" fmla="*/ 5198678 w 5198678"/>
              <a:gd name="connsiteY1" fmla="*/ 0 h 5587822"/>
              <a:gd name="connsiteX2" fmla="*/ 5198678 w 5198678"/>
              <a:gd name="connsiteY2" fmla="*/ 5587822 h 5587822"/>
              <a:gd name="connsiteX3" fmla="*/ 2543026 w 5198678"/>
              <a:gd name="connsiteY3" fmla="*/ 5584835 h 5587822"/>
              <a:gd name="connsiteX4" fmla="*/ 8697 w 5198678"/>
              <a:gd name="connsiteY4" fmla="*/ 2833019 h 5587822"/>
              <a:gd name="connsiteX5" fmla="*/ 216 w 5198678"/>
              <a:gd name="connsiteY5" fmla="*/ 15941 h 5587822"/>
              <a:gd name="connsiteX0" fmla="*/ 216 w 5198678"/>
              <a:gd name="connsiteY0" fmla="*/ 629 h 5587822"/>
              <a:gd name="connsiteX1" fmla="*/ 5198678 w 5198678"/>
              <a:gd name="connsiteY1" fmla="*/ 0 h 5587822"/>
              <a:gd name="connsiteX2" fmla="*/ 5198678 w 5198678"/>
              <a:gd name="connsiteY2" fmla="*/ 5587822 h 5587822"/>
              <a:gd name="connsiteX3" fmla="*/ 2543026 w 5198678"/>
              <a:gd name="connsiteY3" fmla="*/ 5584835 h 5587822"/>
              <a:gd name="connsiteX4" fmla="*/ 8697 w 5198678"/>
              <a:gd name="connsiteY4" fmla="*/ 2833019 h 5587822"/>
              <a:gd name="connsiteX5" fmla="*/ 216 w 5198678"/>
              <a:gd name="connsiteY5" fmla="*/ 629 h 5587822"/>
              <a:gd name="connsiteX0" fmla="*/ 454 w 5198916"/>
              <a:gd name="connsiteY0" fmla="*/ 629 h 5587822"/>
              <a:gd name="connsiteX1" fmla="*/ 5198916 w 5198916"/>
              <a:gd name="connsiteY1" fmla="*/ 0 h 5587822"/>
              <a:gd name="connsiteX2" fmla="*/ 5198916 w 5198916"/>
              <a:gd name="connsiteY2" fmla="*/ 5587822 h 5587822"/>
              <a:gd name="connsiteX3" fmla="*/ 2543264 w 5198916"/>
              <a:gd name="connsiteY3" fmla="*/ 5584835 h 5587822"/>
              <a:gd name="connsiteX4" fmla="*/ 1791 w 5198916"/>
              <a:gd name="connsiteY4" fmla="*/ 3144946 h 5587822"/>
              <a:gd name="connsiteX5" fmla="*/ 454 w 5198916"/>
              <a:gd name="connsiteY5" fmla="*/ 629 h 5587822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198916" h="5593381">
                <a:moveTo>
                  <a:pt x="454" y="629"/>
                </a:moveTo>
                <a:lnTo>
                  <a:pt x="5198916" y="0"/>
                </a:lnTo>
                <a:lnTo>
                  <a:pt x="5198916" y="5587822"/>
                </a:lnTo>
                <a:lnTo>
                  <a:pt x="1718207" y="5593381"/>
                </a:lnTo>
                <a:cubicBezTo>
                  <a:pt x="689093" y="5283249"/>
                  <a:pt x="-8821" y="3998617"/>
                  <a:pt x="1791" y="3144946"/>
                </a:cubicBezTo>
                <a:cubicBezTo>
                  <a:pt x="3783" y="1941683"/>
                  <a:pt x="-1538" y="1203892"/>
                  <a:pt x="454" y="629"/>
                </a:cubicBezTo>
                <a:close/>
              </a:path>
            </a:pathLst>
          </a:cu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 Click icon to insert picture</a:t>
            </a:r>
          </a:p>
          <a:p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5B945E3-14E3-4804-9C19-FEC6CFB9A20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5326" y="2204864"/>
            <a:ext cx="3384000" cy="4093424"/>
          </a:xfrm>
          <a:prstGeom prst="rect">
            <a:avLst/>
          </a:prstGeom>
        </p:spPr>
        <p:txBody>
          <a:bodyPr/>
          <a:lstStyle>
            <a:lvl1pPr>
              <a:buNone/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  <a:lvl6pPr>
              <a:defRPr lang="en-AU" dirty="0"/>
            </a:lvl6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5F1548D-4CF2-410E-9EAF-5FFD92B8BD25}"/>
              </a:ext>
            </a:extLst>
          </p:cNvPr>
          <p:cNvSpPr/>
          <p:nvPr userDrawn="1"/>
        </p:nvSpPr>
        <p:spPr bwMode="invGray">
          <a:xfrm flipH="1">
            <a:off x="0" y="0"/>
            <a:ext cx="12192000" cy="6300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4FFD650-D01F-491D-B510-1C0C7A868A6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7935" y="152896"/>
            <a:ext cx="1210684" cy="324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6DFCBBC-8906-4BED-9DB4-F37D43569C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1052736"/>
            <a:ext cx="3384549" cy="1008112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A6D18E-7831-44BE-9F27-A68CFE3B02C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AU"/>
              <a:t>SLAT7806 Research Methods</a:t>
            </a:r>
            <a:endParaRPr lang="en-AU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BA412D2-A7E4-4007-BC7B-41EB3D0B601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059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Hal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9">
            <a:extLst>
              <a:ext uri="{FF2B5EF4-FFF2-40B4-BE49-F238E27FC236}">
                <a16:creationId xmlns:a16="http://schemas.microsoft.com/office/drawing/2014/main" id="{8FB0C548-DD10-4ED1-BA05-293A119D2AE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099776" y="619522"/>
            <a:ext cx="6096132" cy="6238324"/>
          </a:xfrm>
          <a:custGeom>
            <a:avLst/>
            <a:gdLst>
              <a:gd name="connsiteX0" fmla="*/ 0 w 5187576"/>
              <a:gd name="connsiteY0" fmla="*/ 0 h 5919694"/>
              <a:gd name="connsiteX1" fmla="*/ 5187576 w 5187576"/>
              <a:gd name="connsiteY1" fmla="*/ 0 h 5919694"/>
              <a:gd name="connsiteX2" fmla="*/ 5187576 w 5187576"/>
              <a:gd name="connsiteY2" fmla="*/ 5919694 h 5919694"/>
              <a:gd name="connsiteX3" fmla="*/ 0 w 5187576"/>
              <a:gd name="connsiteY3" fmla="*/ 5919694 h 5919694"/>
              <a:gd name="connsiteX4" fmla="*/ 0 w 5187576"/>
              <a:gd name="connsiteY4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5977 w 5193553"/>
              <a:gd name="connsiteY3" fmla="*/ 5919694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5977 w 5193553"/>
              <a:gd name="connsiteY4" fmla="*/ 5919694 h 5919694"/>
              <a:gd name="connsiteX5" fmla="*/ 0 w 5193553"/>
              <a:gd name="connsiteY5" fmla="*/ 3609788 h 5919694"/>
              <a:gd name="connsiteX6" fmla="*/ 5977 w 5193553"/>
              <a:gd name="connsiteY6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5977 w 5193553"/>
              <a:gd name="connsiteY4" fmla="*/ 5919694 h 5919694"/>
              <a:gd name="connsiteX5" fmla="*/ 0 w 5193553"/>
              <a:gd name="connsiteY5" fmla="*/ 3609788 h 5919694"/>
              <a:gd name="connsiteX6" fmla="*/ 5977 w 5193553"/>
              <a:gd name="connsiteY6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002121 w 5193555"/>
              <a:gd name="connsiteY3" fmla="*/ 5916706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002121 w 5193555"/>
              <a:gd name="connsiteY3" fmla="*/ 5916706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002121 w 5193555"/>
              <a:gd name="connsiteY3" fmla="*/ 5916706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002121 w 5193555"/>
              <a:gd name="connsiteY3" fmla="*/ 5916706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687921 w 5193555"/>
              <a:gd name="connsiteY3" fmla="*/ 5101592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537903 w 5193555"/>
              <a:gd name="connsiteY3" fmla="*/ 5916707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537901 w 5193553"/>
              <a:gd name="connsiteY3" fmla="*/ 5916707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537901 w 5193553"/>
              <a:gd name="connsiteY3" fmla="*/ 5916707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16692 w 5204268"/>
              <a:gd name="connsiteY0" fmla="*/ 0 h 5919694"/>
              <a:gd name="connsiteX1" fmla="*/ 5204268 w 5204268"/>
              <a:gd name="connsiteY1" fmla="*/ 0 h 5919694"/>
              <a:gd name="connsiteX2" fmla="*/ 5204268 w 5204268"/>
              <a:gd name="connsiteY2" fmla="*/ 5919694 h 5919694"/>
              <a:gd name="connsiteX3" fmla="*/ 2548616 w 5204268"/>
              <a:gd name="connsiteY3" fmla="*/ 5916707 h 5919694"/>
              <a:gd name="connsiteX4" fmla="*/ 0 w 5204268"/>
              <a:gd name="connsiteY4" fmla="*/ 3438185 h 5919694"/>
              <a:gd name="connsiteX5" fmla="*/ 16692 w 5204268"/>
              <a:gd name="connsiteY5" fmla="*/ 0 h 5919694"/>
              <a:gd name="connsiteX0" fmla="*/ 16692 w 5204268"/>
              <a:gd name="connsiteY0" fmla="*/ 0 h 5919694"/>
              <a:gd name="connsiteX1" fmla="*/ 5204268 w 5204268"/>
              <a:gd name="connsiteY1" fmla="*/ 0 h 5919694"/>
              <a:gd name="connsiteX2" fmla="*/ 5204268 w 5204268"/>
              <a:gd name="connsiteY2" fmla="*/ 5919694 h 5919694"/>
              <a:gd name="connsiteX3" fmla="*/ 2548616 w 5204268"/>
              <a:gd name="connsiteY3" fmla="*/ 5916707 h 5919694"/>
              <a:gd name="connsiteX4" fmla="*/ 0 w 5204268"/>
              <a:gd name="connsiteY4" fmla="*/ 3438185 h 5919694"/>
              <a:gd name="connsiteX5" fmla="*/ 16692 w 5204268"/>
              <a:gd name="connsiteY5" fmla="*/ 0 h 5919694"/>
              <a:gd name="connsiteX0" fmla="*/ 112 w 5187688"/>
              <a:gd name="connsiteY0" fmla="*/ 0 h 5919694"/>
              <a:gd name="connsiteX1" fmla="*/ 5187688 w 5187688"/>
              <a:gd name="connsiteY1" fmla="*/ 0 h 5919694"/>
              <a:gd name="connsiteX2" fmla="*/ 5187688 w 5187688"/>
              <a:gd name="connsiteY2" fmla="*/ 5919694 h 5919694"/>
              <a:gd name="connsiteX3" fmla="*/ 2532036 w 5187688"/>
              <a:gd name="connsiteY3" fmla="*/ 5916707 h 5919694"/>
              <a:gd name="connsiteX4" fmla="*/ 21520 w 5187688"/>
              <a:gd name="connsiteY4" fmla="*/ 3298360 h 5919694"/>
              <a:gd name="connsiteX5" fmla="*/ 112 w 5187688"/>
              <a:gd name="connsiteY5" fmla="*/ 0 h 5919694"/>
              <a:gd name="connsiteX0" fmla="*/ 2405 w 5189981"/>
              <a:gd name="connsiteY0" fmla="*/ 0 h 5919694"/>
              <a:gd name="connsiteX1" fmla="*/ 5189981 w 5189981"/>
              <a:gd name="connsiteY1" fmla="*/ 0 h 5919694"/>
              <a:gd name="connsiteX2" fmla="*/ 5189981 w 5189981"/>
              <a:gd name="connsiteY2" fmla="*/ 5919694 h 5919694"/>
              <a:gd name="connsiteX3" fmla="*/ 2534329 w 5189981"/>
              <a:gd name="connsiteY3" fmla="*/ 5916707 h 5919694"/>
              <a:gd name="connsiteX4" fmla="*/ 0 w 5189981"/>
              <a:gd name="connsiteY4" fmla="*/ 3164891 h 5919694"/>
              <a:gd name="connsiteX5" fmla="*/ 2405 w 5189981"/>
              <a:gd name="connsiteY5" fmla="*/ 0 h 5919694"/>
              <a:gd name="connsiteX0" fmla="*/ 2532 w 5190108"/>
              <a:gd name="connsiteY0" fmla="*/ 0 h 5919694"/>
              <a:gd name="connsiteX1" fmla="*/ 5190108 w 5190108"/>
              <a:gd name="connsiteY1" fmla="*/ 0 h 5919694"/>
              <a:gd name="connsiteX2" fmla="*/ 5190108 w 5190108"/>
              <a:gd name="connsiteY2" fmla="*/ 5919694 h 5919694"/>
              <a:gd name="connsiteX3" fmla="*/ 2534456 w 5190108"/>
              <a:gd name="connsiteY3" fmla="*/ 5916707 h 5919694"/>
              <a:gd name="connsiteX4" fmla="*/ 127 w 5190108"/>
              <a:gd name="connsiteY4" fmla="*/ 3164891 h 5919694"/>
              <a:gd name="connsiteX5" fmla="*/ 2532 w 5190108"/>
              <a:gd name="connsiteY5" fmla="*/ 0 h 5919694"/>
              <a:gd name="connsiteX0" fmla="*/ 2464 w 5190040"/>
              <a:gd name="connsiteY0" fmla="*/ 0 h 5919694"/>
              <a:gd name="connsiteX1" fmla="*/ 5190040 w 5190040"/>
              <a:gd name="connsiteY1" fmla="*/ 0 h 5919694"/>
              <a:gd name="connsiteX2" fmla="*/ 5190040 w 5190040"/>
              <a:gd name="connsiteY2" fmla="*/ 5919694 h 5919694"/>
              <a:gd name="connsiteX3" fmla="*/ 2534388 w 5190040"/>
              <a:gd name="connsiteY3" fmla="*/ 5916707 h 5919694"/>
              <a:gd name="connsiteX4" fmla="*/ 59 w 5190040"/>
              <a:gd name="connsiteY4" fmla="*/ 3164891 h 5919694"/>
              <a:gd name="connsiteX5" fmla="*/ 2464 w 5190040"/>
              <a:gd name="connsiteY5" fmla="*/ 0 h 5919694"/>
              <a:gd name="connsiteX0" fmla="*/ 2512 w 5190088"/>
              <a:gd name="connsiteY0" fmla="*/ 0 h 5919694"/>
              <a:gd name="connsiteX1" fmla="*/ 5190088 w 5190088"/>
              <a:gd name="connsiteY1" fmla="*/ 0 h 5919694"/>
              <a:gd name="connsiteX2" fmla="*/ 5190088 w 5190088"/>
              <a:gd name="connsiteY2" fmla="*/ 5919694 h 5919694"/>
              <a:gd name="connsiteX3" fmla="*/ 2534436 w 5190088"/>
              <a:gd name="connsiteY3" fmla="*/ 5916707 h 5919694"/>
              <a:gd name="connsiteX4" fmla="*/ 107 w 5190088"/>
              <a:gd name="connsiteY4" fmla="*/ 3164891 h 5919694"/>
              <a:gd name="connsiteX5" fmla="*/ 2512 w 5190088"/>
              <a:gd name="connsiteY5" fmla="*/ 0 h 5919694"/>
              <a:gd name="connsiteX0" fmla="*/ 2406 w 5189982"/>
              <a:gd name="connsiteY0" fmla="*/ 0 h 5919694"/>
              <a:gd name="connsiteX1" fmla="*/ 5189982 w 5189982"/>
              <a:gd name="connsiteY1" fmla="*/ 0 h 5919694"/>
              <a:gd name="connsiteX2" fmla="*/ 5189982 w 5189982"/>
              <a:gd name="connsiteY2" fmla="*/ 5919694 h 5919694"/>
              <a:gd name="connsiteX3" fmla="*/ 2534330 w 5189982"/>
              <a:gd name="connsiteY3" fmla="*/ 5916707 h 5919694"/>
              <a:gd name="connsiteX4" fmla="*/ 1 w 5189982"/>
              <a:gd name="connsiteY4" fmla="*/ 3164891 h 5919694"/>
              <a:gd name="connsiteX5" fmla="*/ 2406 w 5189982"/>
              <a:gd name="connsiteY5" fmla="*/ 0 h 5919694"/>
              <a:gd name="connsiteX0" fmla="*/ 216 w 5198678"/>
              <a:gd name="connsiteY0" fmla="*/ 333321 h 5919694"/>
              <a:gd name="connsiteX1" fmla="*/ 5198678 w 5198678"/>
              <a:gd name="connsiteY1" fmla="*/ 0 h 5919694"/>
              <a:gd name="connsiteX2" fmla="*/ 5198678 w 5198678"/>
              <a:gd name="connsiteY2" fmla="*/ 5919694 h 5919694"/>
              <a:gd name="connsiteX3" fmla="*/ 2543026 w 5198678"/>
              <a:gd name="connsiteY3" fmla="*/ 5916707 h 5919694"/>
              <a:gd name="connsiteX4" fmla="*/ 8697 w 5198678"/>
              <a:gd name="connsiteY4" fmla="*/ 3164891 h 5919694"/>
              <a:gd name="connsiteX5" fmla="*/ 216 w 5198678"/>
              <a:gd name="connsiteY5" fmla="*/ 333321 h 5919694"/>
              <a:gd name="connsiteX0" fmla="*/ 216 w 5198678"/>
              <a:gd name="connsiteY0" fmla="*/ 0 h 5586373"/>
              <a:gd name="connsiteX1" fmla="*/ 5198678 w 5198678"/>
              <a:gd name="connsiteY1" fmla="*/ 28985 h 5586373"/>
              <a:gd name="connsiteX2" fmla="*/ 5198678 w 5198678"/>
              <a:gd name="connsiteY2" fmla="*/ 5586373 h 5586373"/>
              <a:gd name="connsiteX3" fmla="*/ 2543026 w 5198678"/>
              <a:gd name="connsiteY3" fmla="*/ 5583386 h 5586373"/>
              <a:gd name="connsiteX4" fmla="*/ 8697 w 5198678"/>
              <a:gd name="connsiteY4" fmla="*/ 2831570 h 5586373"/>
              <a:gd name="connsiteX5" fmla="*/ 216 w 5198678"/>
              <a:gd name="connsiteY5" fmla="*/ 0 h 5586373"/>
              <a:gd name="connsiteX0" fmla="*/ 216 w 5198678"/>
              <a:gd name="connsiteY0" fmla="*/ 0 h 5571881"/>
              <a:gd name="connsiteX1" fmla="*/ 5198678 w 5198678"/>
              <a:gd name="connsiteY1" fmla="*/ 14493 h 5571881"/>
              <a:gd name="connsiteX2" fmla="*/ 5198678 w 5198678"/>
              <a:gd name="connsiteY2" fmla="*/ 5571881 h 5571881"/>
              <a:gd name="connsiteX3" fmla="*/ 2543026 w 5198678"/>
              <a:gd name="connsiteY3" fmla="*/ 5568894 h 5571881"/>
              <a:gd name="connsiteX4" fmla="*/ 8697 w 5198678"/>
              <a:gd name="connsiteY4" fmla="*/ 2817078 h 5571881"/>
              <a:gd name="connsiteX5" fmla="*/ 216 w 5198678"/>
              <a:gd name="connsiteY5" fmla="*/ 0 h 5571881"/>
              <a:gd name="connsiteX0" fmla="*/ 216 w 5198678"/>
              <a:gd name="connsiteY0" fmla="*/ 15941 h 5587822"/>
              <a:gd name="connsiteX1" fmla="*/ 5198678 w 5198678"/>
              <a:gd name="connsiteY1" fmla="*/ 0 h 5587822"/>
              <a:gd name="connsiteX2" fmla="*/ 5198678 w 5198678"/>
              <a:gd name="connsiteY2" fmla="*/ 5587822 h 5587822"/>
              <a:gd name="connsiteX3" fmla="*/ 2543026 w 5198678"/>
              <a:gd name="connsiteY3" fmla="*/ 5584835 h 5587822"/>
              <a:gd name="connsiteX4" fmla="*/ 8697 w 5198678"/>
              <a:gd name="connsiteY4" fmla="*/ 2833019 h 5587822"/>
              <a:gd name="connsiteX5" fmla="*/ 216 w 5198678"/>
              <a:gd name="connsiteY5" fmla="*/ 15941 h 5587822"/>
              <a:gd name="connsiteX0" fmla="*/ 216 w 5198678"/>
              <a:gd name="connsiteY0" fmla="*/ 629 h 5587822"/>
              <a:gd name="connsiteX1" fmla="*/ 5198678 w 5198678"/>
              <a:gd name="connsiteY1" fmla="*/ 0 h 5587822"/>
              <a:gd name="connsiteX2" fmla="*/ 5198678 w 5198678"/>
              <a:gd name="connsiteY2" fmla="*/ 5587822 h 5587822"/>
              <a:gd name="connsiteX3" fmla="*/ 2543026 w 5198678"/>
              <a:gd name="connsiteY3" fmla="*/ 5584835 h 5587822"/>
              <a:gd name="connsiteX4" fmla="*/ 8697 w 5198678"/>
              <a:gd name="connsiteY4" fmla="*/ 2833019 h 5587822"/>
              <a:gd name="connsiteX5" fmla="*/ 216 w 5198678"/>
              <a:gd name="connsiteY5" fmla="*/ 629 h 5587822"/>
              <a:gd name="connsiteX0" fmla="*/ 454 w 5198916"/>
              <a:gd name="connsiteY0" fmla="*/ 629 h 5587822"/>
              <a:gd name="connsiteX1" fmla="*/ 5198916 w 5198916"/>
              <a:gd name="connsiteY1" fmla="*/ 0 h 5587822"/>
              <a:gd name="connsiteX2" fmla="*/ 5198916 w 5198916"/>
              <a:gd name="connsiteY2" fmla="*/ 5587822 h 5587822"/>
              <a:gd name="connsiteX3" fmla="*/ 2543264 w 5198916"/>
              <a:gd name="connsiteY3" fmla="*/ 5584835 h 5587822"/>
              <a:gd name="connsiteX4" fmla="*/ 1791 w 5198916"/>
              <a:gd name="connsiteY4" fmla="*/ 3144946 h 5587822"/>
              <a:gd name="connsiteX5" fmla="*/ 454 w 5198916"/>
              <a:gd name="connsiteY5" fmla="*/ 629 h 5587822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4083303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4089175"/>
              <a:gd name="connsiteY0" fmla="*/ 629 h 5595711"/>
              <a:gd name="connsiteX1" fmla="*/ 4083303 w 4089175"/>
              <a:gd name="connsiteY1" fmla="*/ 0 h 5595711"/>
              <a:gd name="connsiteX2" fmla="*/ 4089175 w 4089175"/>
              <a:gd name="connsiteY2" fmla="*/ 5595711 h 5595711"/>
              <a:gd name="connsiteX3" fmla="*/ 1718207 w 4089175"/>
              <a:gd name="connsiteY3" fmla="*/ 5593381 h 5595711"/>
              <a:gd name="connsiteX4" fmla="*/ 1791 w 4089175"/>
              <a:gd name="connsiteY4" fmla="*/ 3144946 h 5595711"/>
              <a:gd name="connsiteX5" fmla="*/ 454 w 4089175"/>
              <a:gd name="connsiteY5" fmla="*/ 629 h 5595711"/>
              <a:gd name="connsiteX0" fmla="*/ 454 w 4083340"/>
              <a:gd name="connsiteY0" fmla="*/ 629 h 5593381"/>
              <a:gd name="connsiteX1" fmla="*/ 4083303 w 4083340"/>
              <a:gd name="connsiteY1" fmla="*/ 0 h 5593381"/>
              <a:gd name="connsiteX2" fmla="*/ 4012844 w 4083340"/>
              <a:gd name="connsiteY2" fmla="*/ 5591438 h 5593381"/>
              <a:gd name="connsiteX3" fmla="*/ 1718207 w 4083340"/>
              <a:gd name="connsiteY3" fmla="*/ 5593381 h 5593381"/>
              <a:gd name="connsiteX4" fmla="*/ 1791 w 4083340"/>
              <a:gd name="connsiteY4" fmla="*/ 3144946 h 5593381"/>
              <a:gd name="connsiteX5" fmla="*/ 454 w 4083340"/>
              <a:gd name="connsiteY5" fmla="*/ 629 h 5593381"/>
              <a:gd name="connsiteX0" fmla="*/ 454 w 4083459"/>
              <a:gd name="connsiteY0" fmla="*/ 629 h 5593381"/>
              <a:gd name="connsiteX1" fmla="*/ 4083303 w 4083459"/>
              <a:gd name="connsiteY1" fmla="*/ 0 h 5593381"/>
              <a:gd name="connsiteX2" fmla="*/ 4070093 w 4083459"/>
              <a:gd name="connsiteY2" fmla="*/ 5591439 h 5593381"/>
              <a:gd name="connsiteX3" fmla="*/ 1718207 w 4083459"/>
              <a:gd name="connsiteY3" fmla="*/ 5593381 h 5593381"/>
              <a:gd name="connsiteX4" fmla="*/ 1791 w 4083459"/>
              <a:gd name="connsiteY4" fmla="*/ 3144946 h 5593381"/>
              <a:gd name="connsiteX5" fmla="*/ 454 w 4083459"/>
              <a:gd name="connsiteY5" fmla="*/ 629 h 5593381"/>
              <a:gd name="connsiteX0" fmla="*/ 454 w 4071095"/>
              <a:gd name="connsiteY0" fmla="*/ 0 h 5592752"/>
              <a:gd name="connsiteX1" fmla="*/ 4070582 w 4071095"/>
              <a:gd name="connsiteY1" fmla="*/ 3644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1095"/>
              <a:gd name="connsiteY0" fmla="*/ 0 h 5592752"/>
              <a:gd name="connsiteX1" fmla="*/ 4070582 w 4071095"/>
              <a:gd name="connsiteY1" fmla="*/ 3644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1095"/>
              <a:gd name="connsiteY0" fmla="*/ 10030 h 5602782"/>
              <a:gd name="connsiteX1" fmla="*/ 4070582 w 4071095"/>
              <a:gd name="connsiteY1" fmla="*/ 0 h 5602782"/>
              <a:gd name="connsiteX2" fmla="*/ 4070093 w 4071095"/>
              <a:gd name="connsiteY2" fmla="*/ 5600840 h 5602782"/>
              <a:gd name="connsiteX3" fmla="*/ 1718207 w 4071095"/>
              <a:gd name="connsiteY3" fmla="*/ 5602782 h 5602782"/>
              <a:gd name="connsiteX4" fmla="*/ 1791 w 4071095"/>
              <a:gd name="connsiteY4" fmla="*/ 3154347 h 5602782"/>
              <a:gd name="connsiteX5" fmla="*/ 454 w 4071095"/>
              <a:gd name="connsiteY5" fmla="*/ 10030 h 5602782"/>
              <a:gd name="connsiteX0" fmla="*/ 454 w 4070093"/>
              <a:gd name="connsiteY0" fmla="*/ 0 h 5592752"/>
              <a:gd name="connsiteX1" fmla="*/ 3943363 w 4070093"/>
              <a:gd name="connsiteY1" fmla="*/ 324970 h 5592752"/>
              <a:gd name="connsiteX2" fmla="*/ 4070093 w 4070093"/>
              <a:gd name="connsiteY2" fmla="*/ 5590810 h 5592752"/>
              <a:gd name="connsiteX3" fmla="*/ 1718207 w 4070093"/>
              <a:gd name="connsiteY3" fmla="*/ 5592752 h 5592752"/>
              <a:gd name="connsiteX4" fmla="*/ 1791 w 4070093"/>
              <a:gd name="connsiteY4" fmla="*/ 3144317 h 5592752"/>
              <a:gd name="connsiteX5" fmla="*/ 454 w 4070093"/>
              <a:gd name="connsiteY5" fmla="*/ 0 h 5592752"/>
              <a:gd name="connsiteX0" fmla="*/ 454 w 4071095"/>
              <a:gd name="connsiteY0" fmla="*/ 0 h 5592752"/>
              <a:gd name="connsiteX1" fmla="*/ 4070582 w 4071095"/>
              <a:gd name="connsiteY1" fmla="*/ 3644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1095"/>
              <a:gd name="connsiteY0" fmla="*/ 0 h 5592752"/>
              <a:gd name="connsiteX1" fmla="*/ 4070582 w 4071095"/>
              <a:gd name="connsiteY1" fmla="*/ 3644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1095"/>
              <a:gd name="connsiteY0" fmla="*/ 0 h 5592752"/>
              <a:gd name="connsiteX1" fmla="*/ 4070582 w 4071095"/>
              <a:gd name="connsiteY1" fmla="*/ 10480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1095"/>
              <a:gd name="connsiteY0" fmla="*/ 0 h 5592752"/>
              <a:gd name="connsiteX1" fmla="*/ 4070582 w 4071095"/>
              <a:gd name="connsiteY1" fmla="*/ 51501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1095"/>
              <a:gd name="connsiteY0" fmla="*/ 10030 h 5602782"/>
              <a:gd name="connsiteX1" fmla="*/ 4070582 w 4071095"/>
              <a:gd name="connsiteY1" fmla="*/ 0 h 5602782"/>
              <a:gd name="connsiteX2" fmla="*/ 4070093 w 4071095"/>
              <a:gd name="connsiteY2" fmla="*/ 5600840 h 5602782"/>
              <a:gd name="connsiteX3" fmla="*/ 1718207 w 4071095"/>
              <a:gd name="connsiteY3" fmla="*/ 5602782 h 5602782"/>
              <a:gd name="connsiteX4" fmla="*/ 1791 w 4071095"/>
              <a:gd name="connsiteY4" fmla="*/ 3154347 h 5602782"/>
              <a:gd name="connsiteX5" fmla="*/ 454 w 4071095"/>
              <a:gd name="connsiteY5" fmla="*/ 10030 h 5602782"/>
              <a:gd name="connsiteX0" fmla="*/ 14049 w 4069424"/>
              <a:gd name="connsiteY0" fmla="*/ 174112 h 5602782"/>
              <a:gd name="connsiteX1" fmla="*/ 4068911 w 4069424"/>
              <a:gd name="connsiteY1" fmla="*/ 0 h 5602782"/>
              <a:gd name="connsiteX2" fmla="*/ 4068422 w 4069424"/>
              <a:gd name="connsiteY2" fmla="*/ 5600840 h 5602782"/>
              <a:gd name="connsiteX3" fmla="*/ 1716536 w 4069424"/>
              <a:gd name="connsiteY3" fmla="*/ 5602782 h 5602782"/>
              <a:gd name="connsiteX4" fmla="*/ 120 w 4069424"/>
              <a:gd name="connsiteY4" fmla="*/ 3154347 h 5602782"/>
              <a:gd name="connsiteX5" fmla="*/ 14049 w 4069424"/>
              <a:gd name="connsiteY5" fmla="*/ 174112 h 5602782"/>
              <a:gd name="connsiteX0" fmla="*/ 454 w 4071095"/>
              <a:gd name="connsiteY0" fmla="*/ 10030 h 5602782"/>
              <a:gd name="connsiteX1" fmla="*/ 4070582 w 4071095"/>
              <a:gd name="connsiteY1" fmla="*/ 0 h 5602782"/>
              <a:gd name="connsiteX2" fmla="*/ 4070093 w 4071095"/>
              <a:gd name="connsiteY2" fmla="*/ 5600840 h 5602782"/>
              <a:gd name="connsiteX3" fmla="*/ 1718207 w 4071095"/>
              <a:gd name="connsiteY3" fmla="*/ 5602782 h 5602782"/>
              <a:gd name="connsiteX4" fmla="*/ 1791 w 4071095"/>
              <a:gd name="connsiteY4" fmla="*/ 3154347 h 5602782"/>
              <a:gd name="connsiteX5" fmla="*/ 454 w 4071095"/>
              <a:gd name="connsiteY5" fmla="*/ 10030 h 5602782"/>
              <a:gd name="connsiteX0" fmla="*/ 454 w 4070093"/>
              <a:gd name="connsiteY0" fmla="*/ 0 h 5592752"/>
              <a:gd name="connsiteX1" fmla="*/ 4065493 w 4070093"/>
              <a:gd name="connsiteY1" fmla="*/ 51501 h 5592752"/>
              <a:gd name="connsiteX2" fmla="*/ 4070093 w 4070093"/>
              <a:gd name="connsiteY2" fmla="*/ 5590810 h 5592752"/>
              <a:gd name="connsiteX3" fmla="*/ 1718207 w 4070093"/>
              <a:gd name="connsiteY3" fmla="*/ 5592752 h 5592752"/>
              <a:gd name="connsiteX4" fmla="*/ 1791 w 4070093"/>
              <a:gd name="connsiteY4" fmla="*/ 3144317 h 5592752"/>
              <a:gd name="connsiteX5" fmla="*/ 454 w 4070093"/>
              <a:gd name="connsiteY5" fmla="*/ 0 h 5592752"/>
              <a:gd name="connsiteX0" fmla="*/ 454 w 4071095"/>
              <a:gd name="connsiteY0" fmla="*/ 0 h 5592752"/>
              <a:gd name="connsiteX1" fmla="*/ 4070582 w 4071095"/>
              <a:gd name="connsiteY1" fmla="*/ 3644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1095"/>
              <a:gd name="connsiteY0" fmla="*/ 0 h 5592752"/>
              <a:gd name="connsiteX1" fmla="*/ 4070582 w 4071095"/>
              <a:gd name="connsiteY1" fmla="*/ 9341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1095"/>
              <a:gd name="connsiteY0" fmla="*/ 4333 h 5597085"/>
              <a:gd name="connsiteX1" fmla="*/ 4070582 w 4071095"/>
              <a:gd name="connsiteY1" fmla="*/ 0 h 5597085"/>
              <a:gd name="connsiteX2" fmla="*/ 4070093 w 4071095"/>
              <a:gd name="connsiteY2" fmla="*/ 5595143 h 5597085"/>
              <a:gd name="connsiteX3" fmla="*/ 1718207 w 4071095"/>
              <a:gd name="connsiteY3" fmla="*/ 5597085 h 5597085"/>
              <a:gd name="connsiteX4" fmla="*/ 1791 w 4071095"/>
              <a:gd name="connsiteY4" fmla="*/ 3148650 h 5597085"/>
              <a:gd name="connsiteX5" fmla="*/ 454 w 4071095"/>
              <a:gd name="connsiteY5" fmla="*/ 4333 h 5597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071095" h="5597085">
                <a:moveTo>
                  <a:pt x="454" y="4333"/>
                </a:moveTo>
                <a:lnTo>
                  <a:pt x="4070582" y="0"/>
                </a:lnTo>
                <a:cubicBezTo>
                  <a:pt x="4072539" y="1865237"/>
                  <a:pt x="4068136" y="3729906"/>
                  <a:pt x="4070093" y="5595143"/>
                </a:cubicBezTo>
                <a:lnTo>
                  <a:pt x="1718207" y="5597085"/>
                </a:lnTo>
                <a:cubicBezTo>
                  <a:pt x="689093" y="5286953"/>
                  <a:pt x="-8821" y="4002321"/>
                  <a:pt x="1791" y="3148650"/>
                </a:cubicBezTo>
                <a:cubicBezTo>
                  <a:pt x="3783" y="1945387"/>
                  <a:pt x="-1538" y="1207596"/>
                  <a:pt x="454" y="4333"/>
                </a:cubicBezTo>
                <a:close/>
              </a:path>
            </a:pathLst>
          </a:cu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 Click icon to insert picture</a:t>
            </a:r>
          </a:p>
          <a:p>
            <a:endParaRPr lang="en-AU" dirty="0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939388E-DE68-4319-9112-7BA5E2C40EB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95326" y="1700213"/>
            <a:ext cx="5208588" cy="4608515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spcAft>
                <a:spcPts val="600"/>
              </a:spcAft>
              <a:defRPr lang="en-US" dirty="0"/>
            </a:lvl5pPr>
            <a:lvl6pPr>
              <a:defRPr lang="en-AU" dirty="0"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8E5BD460-2E08-418B-9ED2-FED7577890A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00550" y="6524625"/>
            <a:ext cx="3384667" cy="241300"/>
          </a:xfrm>
        </p:spPr>
        <p:txBody>
          <a:bodyPr anchor="ctr">
            <a:normAutofit/>
          </a:bodyPr>
          <a:lstStyle>
            <a:lvl1pPr algn="ctr">
              <a:defRPr sz="1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#[Hashtag text]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ED1E0F1-AFFA-42EB-BA75-DA2D4500467E}"/>
              </a:ext>
            </a:extLst>
          </p:cNvPr>
          <p:cNvSpPr/>
          <p:nvPr userDrawn="1"/>
        </p:nvSpPr>
        <p:spPr bwMode="invGray">
          <a:xfrm flipH="1">
            <a:off x="0" y="0"/>
            <a:ext cx="12192000" cy="6300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BE6FC7D-C34E-46C7-8941-E28D2138AB4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7935" y="152896"/>
            <a:ext cx="1210684" cy="32400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080EDC1B-18C6-4124-ACB9-D441CF15FE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1052736"/>
            <a:ext cx="5208587" cy="468000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34EC9E-80A6-4F00-A6C2-0211431E31A4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AU"/>
              <a:t>SLAT7806 Research Methods</a:t>
            </a:r>
            <a:endParaRPr lang="en-A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D63467-2027-4D99-8858-F83AC8390523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49677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One Thi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9">
            <a:extLst>
              <a:ext uri="{FF2B5EF4-FFF2-40B4-BE49-F238E27FC236}">
                <a16:creationId xmlns:a16="http://schemas.microsoft.com/office/drawing/2014/main" id="{8FB0C548-DD10-4ED1-BA05-293A119D2AE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127980" y="619866"/>
            <a:ext cx="4065161" cy="6239970"/>
          </a:xfrm>
          <a:custGeom>
            <a:avLst/>
            <a:gdLst>
              <a:gd name="connsiteX0" fmla="*/ 0 w 5187576"/>
              <a:gd name="connsiteY0" fmla="*/ 0 h 5919694"/>
              <a:gd name="connsiteX1" fmla="*/ 5187576 w 5187576"/>
              <a:gd name="connsiteY1" fmla="*/ 0 h 5919694"/>
              <a:gd name="connsiteX2" fmla="*/ 5187576 w 5187576"/>
              <a:gd name="connsiteY2" fmla="*/ 5919694 h 5919694"/>
              <a:gd name="connsiteX3" fmla="*/ 0 w 5187576"/>
              <a:gd name="connsiteY3" fmla="*/ 5919694 h 5919694"/>
              <a:gd name="connsiteX4" fmla="*/ 0 w 5187576"/>
              <a:gd name="connsiteY4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5977 w 5193553"/>
              <a:gd name="connsiteY3" fmla="*/ 5919694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5977 w 5193553"/>
              <a:gd name="connsiteY4" fmla="*/ 5919694 h 5919694"/>
              <a:gd name="connsiteX5" fmla="*/ 0 w 5193553"/>
              <a:gd name="connsiteY5" fmla="*/ 3609788 h 5919694"/>
              <a:gd name="connsiteX6" fmla="*/ 5977 w 5193553"/>
              <a:gd name="connsiteY6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5977 w 5193553"/>
              <a:gd name="connsiteY4" fmla="*/ 5919694 h 5919694"/>
              <a:gd name="connsiteX5" fmla="*/ 0 w 5193553"/>
              <a:gd name="connsiteY5" fmla="*/ 3609788 h 5919694"/>
              <a:gd name="connsiteX6" fmla="*/ 5977 w 5193553"/>
              <a:gd name="connsiteY6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002121 w 5193555"/>
              <a:gd name="connsiteY3" fmla="*/ 5916706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002121 w 5193555"/>
              <a:gd name="connsiteY3" fmla="*/ 5916706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002121 w 5193555"/>
              <a:gd name="connsiteY3" fmla="*/ 5916706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002121 w 5193555"/>
              <a:gd name="connsiteY3" fmla="*/ 5916706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687921 w 5193555"/>
              <a:gd name="connsiteY3" fmla="*/ 5101592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537903 w 5193555"/>
              <a:gd name="connsiteY3" fmla="*/ 5916707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537901 w 5193553"/>
              <a:gd name="connsiteY3" fmla="*/ 5916707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537901 w 5193553"/>
              <a:gd name="connsiteY3" fmla="*/ 5916707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16692 w 5204268"/>
              <a:gd name="connsiteY0" fmla="*/ 0 h 5919694"/>
              <a:gd name="connsiteX1" fmla="*/ 5204268 w 5204268"/>
              <a:gd name="connsiteY1" fmla="*/ 0 h 5919694"/>
              <a:gd name="connsiteX2" fmla="*/ 5204268 w 5204268"/>
              <a:gd name="connsiteY2" fmla="*/ 5919694 h 5919694"/>
              <a:gd name="connsiteX3" fmla="*/ 2548616 w 5204268"/>
              <a:gd name="connsiteY3" fmla="*/ 5916707 h 5919694"/>
              <a:gd name="connsiteX4" fmla="*/ 0 w 5204268"/>
              <a:gd name="connsiteY4" fmla="*/ 3438185 h 5919694"/>
              <a:gd name="connsiteX5" fmla="*/ 16692 w 5204268"/>
              <a:gd name="connsiteY5" fmla="*/ 0 h 5919694"/>
              <a:gd name="connsiteX0" fmla="*/ 16692 w 5204268"/>
              <a:gd name="connsiteY0" fmla="*/ 0 h 5919694"/>
              <a:gd name="connsiteX1" fmla="*/ 5204268 w 5204268"/>
              <a:gd name="connsiteY1" fmla="*/ 0 h 5919694"/>
              <a:gd name="connsiteX2" fmla="*/ 5204268 w 5204268"/>
              <a:gd name="connsiteY2" fmla="*/ 5919694 h 5919694"/>
              <a:gd name="connsiteX3" fmla="*/ 2548616 w 5204268"/>
              <a:gd name="connsiteY3" fmla="*/ 5916707 h 5919694"/>
              <a:gd name="connsiteX4" fmla="*/ 0 w 5204268"/>
              <a:gd name="connsiteY4" fmla="*/ 3438185 h 5919694"/>
              <a:gd name="connsiteX5" fmla="*/ 16692 w 5204268"/>
              <a:gd name="connsiteY5" fmla="*/ 0 h 5919694"/>
              <a:gd name="connsiteX0" fmla="*/ 112 w 5187688"/>
              <a:gd name="connsiteY0" fmla="*/ 0 h 5919694"/>
              <a:gd name="connsiteX1" fmla="*/ 5187688 w 5187688"/>
              <a:gd name="connsiteY1" fmla="*/ 0 h 5919694"/>
              <a:gd name="connsiteX2" fmla="*/ 5187688 w 5187688"/>
              <a:gd name="connsiteY2" fmla="*/ 5919694 h 5919694"/>
              <a:gd name="connsiteX3" fmla="*/ 2532036 w 5187688"/>
              <a:gd name="connsiteY3" fmla="*/ 5916707 h 5919694"/>
              <a:gd name="connsiteX4" fmla="*/ 21520 w 5187688"/>
              <a:gd name="connsiteY4" fmla="*/ 3298360 h 5919694"/>
              <a:gd name="connsiteX5" fmla="*/ 112 w 5187688"/>
              <a:gd name="connsiteY5" fmla="*/ 0 h 5919694"/>
              <a:gd name="connsiteX0" fmla="*/ 2405 w 5189981"/>
              <a:gd name="connsiteY0" fmla="*/ 0 h 5919694"/>
              <a:gd name="connsiteX1" fmla="*/ 5189981 w 5189981"/>
              <a:gd name="connsiteY1" fmla="*/ 0 h 5919694"/>
              <a:gd name="connsiteX2" fmla="*/ 5189981 w 5189981"/>
              <a:gd name="connsiteY2" fmla="*/ 5919694 h 5919694"/>
              <a:gd name="connsiteX3" fmla="*/ 2534329 w 5189981"/>
              <a:gd name="connsiteY3" fmla="*/ 5916707 h 5919694"/>
              <a:gd name="connsiteX4" fmla="*/ 0 w 5189981"/>
              <a:gd name="connsiteY4" fmla="*/ 3164891 h 5919694"/>
              <a:gd name="connsiteX5" fmla="*/ 2405 w 5189981"/>
              <a:gd name="connsiteY5" fmla="*/ 0 h 5919694"/>
              <a:gd name="connsiteX0" fmla="*/ 2532 w 5190108"/>
              <a:gd name="connsiteY0" fmla="*/ 0 h 5919694"/>
              <a:gd name="connsiteX1" fmla="*/ 5190108 w 5190108"/>
              <a:gd name="connsiteY1" fmla="*/ 0 h 5919694"/>
              <a:gd name="connsiteX2" fmla="*/ 5190108 w 5190108"/>
              <a:gd name="connsiteY2" fmla="*/ 5919694 h 5919694"/>
              <a:gd name="connsiteX3" fmla="*/ 2534456 w 5190108"/>
              <a:gd name="connsiteY3" fmla="*/ 5916707 h 5919694"/>
              <a:gd name="connsiteX4" fmla="*/ 127 w 5190108"/>
              <a:gd name="connsiteY4" fmla="*/ 3164891 h 5919694"/>
              <a:gd name="connsiteX5" fmla="*/ 2532 w 5190108"/>
              <a:gd name="connsiteY5" fmla="*/ 0 h 5919694"/>
              <a:gd name="connsiteX0" fmla="*/ 2464 w 5190040"/>
              <a:gd name="connsiteY0" fmla="*/ 0 h 5919694"/>
              <a:gd name="connsiteX1" fmla="*/ 5190040 w 5190040"/>
              <a:gd name="connsiteY1" fmla="*/ 0 h 5919694"/>
              <a:gd name="connsiteX2" fmla="*/ 5190040 w 5190040"/>
              <a:gd name="connsiteY2" fmla="*/ 5919694 h 5919694"/>
              <a:gd name="connsiteX3" fmla="*/ 2534388 w 5190040"/>
              <a:gd name="connsiteY3" fmla="*/ 5916707 h 5919694"/>
              <a:gd name="connsiteX4" fmla="*/ 59 w 5190040"/>
              <a:gd name="connsiteY4" fmla="*/ 3164891 h 5919694"/>
              <a:gd name="connsiteX5" fmla="*/ 2464 w 5190040"/>
              <a:gd name="connsiteY5" fmla="*/ 0 h 5919694"/>
              <a:gd name="connsiteX0" fmla="*/ 2512 w 5190088"/>
              <a:gd name="connsiteY0" fmla="*/ 0 h 5919694"/>
              <a:gd name="connsiteX1" fmla="*/ 5190088 w 5190088"/>
              <a:gd name="connsiteY1" fmla="*/ 0 h 5919694"/>
              <a:gd name="connsiteX2" fmla="*/ 5190088 w 5190088"/>
              <a:gd name="connsiteY2" fmla="*/ 5919694 h 5919694"/>
              <a:gd name="connsiteX3" fmla="*/ 2534436 w 5190088"/>
              <a:gd name="connsiteY3" fmla="*/ 5916707 h 5919694"/>
              <a:gd name="connsiteX4" fmla="*/ 107 w 5190088"/>
              <a:gd name="connsiteY4" fmla="*/ 3164891 h 5919694"/>
              <a:gd name="connsiteX5" fmla="*/ 2512 w 5190088"/>
              <a:gd name="connsiteY5" fmla="*/ 0 h 5919694"/>
              <a:gd name="connsiteX0" fmla="*/ 2406 w 5189982"/>
              <a:gd name="connsiteY0" fmla="*/ 0 h 5919694"/>
              <a:gd name="connsiteX1" fmla="*/ 5189982 w 5189982"/>
              <a:gd name="connsiteY1" fmla="*/ 0 h 5919694"/>
              <a:gd name="connsiteX2" fmla="*/ 5189982 w 5189982"/>
              <a:gd name="connsiteY2" fmla="*/ 5919694 h 5919694"/>
              <a:gd name="connsiteX3" fmla="*/ 2534330 w 5189982"/>
              <a:gd name="connsiteY3" fmla="*/ 5916707 h 5919694"/>
              <a:gd name="connsiteX4" fmla="*/ 1 w 5189982"/>
              <a:gd name="connsiteY4" fmla="*/ 3164891 h 5919694"/>
              <a:gd name="connsiteX5" fmla="*/ 2406 w 5189982"/>
              <a:gd name="connsiteY5" fmla="*/ 0 h 5919694"/>
              <a:gd name="connsiteX0" fmla="*/ 216 w 5198678"/>
              <a:gd name="connsiteY0" fmla="*/ 333321 h 5919694"/>
              <a:gd name="connsiteX1" fmla="*/ 5198678 w 5198678"/>
              <a:gd name="connsiteY1" fmla="*/ 0 h 5919694"/>
              <a:gd name="connsiteX2" fmla="*/ 5198678 w 5198678"/>
              <a:gd name="connsiteY2" fmla="*/ 5919694 h 5919694"/>
              <a:gd name="connsiteX3" fmla="*/ 2543026 w 5198678"/>
              <a:gd name="connsiteY3" fmla="*/ 5916707 h 5919694"/>
              <a:gd name="connsiteX4" fmla="*/ 8697 w 5198678"/>
              <a:gd name="connsiteY4" fmla="*/ 3164891 h 5919694"/>
              <a:gd name="connsiteX5" fmla="*/ 216 w 5198678"/>
              <a:gd name="connsiteY5" fmla="*/ 333321 h 5919694"/>
              <a:gd name="connsiteX0" fmla="*/ 216 w 5198678"/>
              <a:gd name="connsiteY0" fmla="*/ 0 h 5586373"/>
              <a:gd name="connsiteX1" fmla="*/ 5198678 w 5198678"/>
              <a:gd name="connsiteY1" fmla="*/ 28985 h 5586373"/>
              <a:gd name="connsiteX2" fmla="*/ 5198678 w 5198678"/>
              <a:gd name="connsiteY2" fmla="*/ 5586373 h 5586373"/>
              <a:gd name="connsiteX3" fmla="*/ 2543026 w 5198678"/>
              <a:gd name="connsiteY3" fmla="*/ 5583386 h 5586373"/>
              <a:gd name="connsiteX4" fmla="*/ 8697 w 5198678"/>
              <a:gd name="connsiteY4" fmla="*/ 2831570 h 5586373"/>
              <a:gd name="connsiteX5" fmla="*/ 216 w 5198678"/>
              <a:gd name="connsiteY5" fmla="*/ 0 h 5586373"/>
              <a:gd name="connsiteX0" fmla="*/ 216 w 5198678"/>
              <a:gd name="connsiteY0" fmla="*/ 0 h 5571881"/>
              <a:gd name="connsiteX1" fmla="*/ 5198678 w 5198678"/>
              <a:gd name="connsiteY1" fmla="*/ 14493 h 5571881"/>
              <a:gd name="connsiteX2" fmla="*/ 5198678 w 5198678"/>
              <a:gd name="connsiteY2" fmla="*/ 5571881 h 5571881"/>
              <a:gd name="connsiteX3" fmla="*/ 2543026 w 5198678"/>
              <a:gd name="connsiteY3" fmla="*/ 5568894 h 5571881"/>
              <a:gd name="connsiteX4" fmla="*/ 8697 w 5198678"/>
              <a:gd name="connsiteY4" fmla="*/ 2817078 h 5571881"/>
              <a:gd name="connsiteX5" fmla="*/ 216 w 5198678"/>
              <a:gd name="connsiteY5" fmla="*/ 0 h 5571881"/>
              <a:gd name="connsiteX0" fmla="*/ 216 w 5198678"/>
              <a:gd name="connsiteY0" fmla="*/ 15941 h 5587822"/>
              <a:gd name="connsiteX1" fmla="*/ 5198678 w 5198678"/>
              <a:gd name="connsiteY1" fmla="*/ 0 h 5587822"/>
              <a:gd name="connsiteX2" fmla="*/ 5198678 w 5198678"/>
              <a:gd name="connsiteY2" fmla="*/ 5587822 h 5587822"/>
              <a:gd name="connsiteX3" fmla="*/ 2543026 w 5198678"/>
              <a:gd name="connsiteY3" fmla="*/ 5584835 h 5587822"/>
              <a:gd name="connsiteX4" fmla="*/ 8697 w 5198678"/>
              <a:gd name="connsiteY4" fmla="*/ 2833019 h 5587822"/>
              <a:gd name="connsiteX5" fmla="*/ 216 w 5198678"/>
              <a:gd name="connsiteY5" fmla="*/ 15941 h 5587822"/>
              <a:gd name="connsiteX0" fmla="*/ 216 w 5198678"/>
              <a:gd name="connsiteY0" fmla="*/ 629 h 5587822"/>
              <a:gd name="connsiteX1" fmla="*/ 5198678 w 5198678"/>
              <a:gd name="connsiteY1" fmla="*/ 0 h 5587822"/>
              <a:gd name="connsiteX2" fmla="*/ 5198678 w 5198678"/>
              <a:gd name="connsiteY2" fmla="*/ 5587822 h 5587822"/>
              <a:gd name="connsiteX3" fmla="*/ 2543026 w 5198678"/>
              <a:gd name="connsiteY3" fmla="*/ 5584835 h 5587822"/>
              <a:gd name="connsiteX4" fmla="*/ 8697 w 5198678"/>
              <a:gd name="connsiteY4" fmla="*/ 2833019 h 5587822"/>
              <a:gd name="connsiteX5" fmla="*/ 216 w 5198678"/>
              <a:gd name="connsiteY5" fmla="*/ 629 h 5587822"/>
              <a:gd name="connsiteX0" fmla="*/ 454 w 5198916"/>
              <a:gd name="connsiteY0" fmla="*/ 629 h 5587822"/>
              <a:gd name="connsiteX1" fmla="*/ 5198916 w 5198916"/>
              <a:gd name="connsiteY1" fmla="*/ 0 h 5587822"/>
              <a:gd name="connsiteX2" fmla="*/ 5198916 w 5198916"/>
              <a:gd name="connsiteY2" fmla="*/ 5587822 h 5587822"/>
              <a:gd name="connsiteX3" fmla="*/ 2543264 w 5198916"/>
              <a:gd name="connsiteY3" fmla="*/ 5584835 h 5587822"/>
              <a:gd name="connsiteX4" fmla="*/ 1791 w 5198916"/>
              <a:gd name="connsiteY4" fmla="*/ 3144946 h 5587822"/>
              <a:gd name="connsiteX5" fmla="*/ 454 w 5198916"/>
              <a:gd name="connsiteY5" fmla="*/ 629 h 5587822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4083303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4089175"/>
              <a:gd name="connsiteY0" fmla="*/ 629 h 5595711"/>
              <a:gd name="connsiteX1" fmla="*/ 4083303 w 4089175"/>
              <a:gd name="connsiteY1" fmla="*/ 0 h 5595711"/>
              <a:gd name="connsiteX2" fmla="*/ 4089175 w 4089175"/>
              <a:gd name="connsiteY2" fmla="*/ 5595711 h 5595711"/>
              <a:gd name="connsiteX3" fmla="*/ 1718207 w 4089175"/>
              <a:gd name="connsiteY3" fmla="*/ 5593381 h 5595711"/>
              <a:gd name="connsiteX4" fmla="*/ 1791 w 4089175"/>
              <a:gd name="connsiteY4" fmla="*/ 3144946 h 5595711"/>
              <a:gd name="connsiteX5" fmla="*/ 454 w 4089175"/>
              <a:gd name="connsiteY5" fmla="*/ 629 h 5595711"/>
              <a:gd name="connsiteX0" fmla="*/ 454 w 4083340"/>
              <a:gd name="connsiteY0" fmla="*/ 629 h 5593381"/>
              <a:gd name="connsiteX1" fmla="*/ 4083303 w 4083340"/>
              <a:gd name="connsiteY1" fmla="*/ 0 h 5593381"/>
              <a:gd name="connsiteX2" fmla="*/ 4012844 w 4083340"/>
              <a:gd name="connsiteY2" fmla="*/ 5591438 h 5593381"/>
              <a:gd name="connsiteX3" fmla="*/ 1718207 w 4083340"/>
              <a:gd name="connsiteY3" fmla="*/ 5593381 h 5593381"/>
              <a:gd name="connsiteX4" fmla="*/ 1791 w 4083340"/>
              <a:gd name="connsiteY4" fmla="*/ 3144946 h 5593381"/>
              <a:gd name="connsiteX5" fmla="*/ 454 w 4083340"/>
              <a:gd name="connsiteY5" fmla="*/ 629 h 5593381"/>
              <a:gd name="connsiteX0" fmla="*/ 454 w 4083459"/>
              <a:gd name="connsiteY0" fmla="*/ 629 h 5593381"/>
              <a:gd name="connsiteX1" fmla="*/ 4083303 w 4083459"/>
              <a:gd name="connsiteY1" fmla="*/ 0 h 5593381"/>
              <a:gd name="connsiteX2" fmla="*/ 4070093 w 4083459"/>
              <a:gd name="connsiteY2" fmla="*/ 5591439 h 5593381"/>
              <a:gd name="connsiteX3" fmla="*/ 1718207 w 4083459"/>
              <a:gd name="connsiteY3" fmla="*/ 5593381 h 5593381"/>
              <a:gd name="connsiteX4" fmla="*/ 1791 w 4083459"/>
              <a:gd name="connsiteY4" fmla="*/ 3144946 h 5593381"/>
              <a:gd name="connsiteX5" fmla="*/ 454 w 4083459"/>
              <a:gd name="connsiteY5" fmla="*/ 629 h 5593381"/>
              <a:gd name="connsiteX0" fmla="*/ 454 w 4071095"/>
              <a:gd name="connsiteY0" fmla="*/ 0 h 5592752"/>
              <a:gd name="connsiteX1" fmla="*/ 4070582 w 4071095"/>
              <a:gd name="connsiteY1" fmla="*/ 3644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0093"/>
              <a:gd name="connsiteY0" fmla="*/ 0 h 5592752"/>
              <a:gd name="connsiteX1" fmla="*/ 2714232 w 4070093"/>
              <a:gd name="connsiteY1" fmla="*/ 3644 h 5592752"/>
              <a:gd name="connsiteX2" fmla="*/ 4070093 w 4070093"/>
              <a:gd name="connsiteY2" fmla="*/ 5590810 h 5592752"/>
              <a:gd name="connsiteX3" fmla="*/ 1718207 w 4070093"/>
              <a:gd name="connsiteY3" fmla="*/ 5592752 h 5592752"/>
              <a:gd name="connsiteX4" fmla="*/ 1791 w 4070093"/>
              <a:gd name="connsiteY4" fmla="*/ 3144317 h 5592752"/>
              <a:gd name="connsiteX5" fmla="*/ 454 w 4070093"/>
              <a:gd name="connsiteY5" fmla="*/ 0 h 5592752"/>
              <a:gd name="connsiteX0" fmla="*/ 454 w 2714242"/>
              <a:gd name="connsiteY0" fmla="*/ 0 h 5592752"/>
              <a:gd name="connsiteX1" fmla="*/ 2714232 w 2714242"/>
              <a:gd name="connsiteY1" fmla="*/ 3644 h 5592752"/>
              <a:gd name="connsiteX2" fmla="*/ 2455391 w 2714242"/>
              <a:gd name="connsiteY2" fmla="*/ 5590810 h 5592752"/>
              <a:gd name="connsiteX3" fmla="*/ 1718207 w 2714242"/>
              <a:gd name="connsiteY3" fmla="*/ 5592752 h 5592752"/>
              <a:gd name="connsiteX4" fmla="*/ 1791 w 2714242"/>
              <a:gd name="connsiteY4" fmla="*/ 3144317 h 5592752"/>
              <a:gd name="connsiteX5" fmla="*/ 454 w 2714242"/>
              <a:gd name="connsiteY5" fmla="*/ 0 h 5592752"/>
              <a:gd name="connsiteX0" fmla="*/ 454 w 2714778"/>
              <a:gd name="connsiteY0" fmla="*/ 0 h 5596508"/>
              <a:gd name="connsiteX1" fmla="*/ 2714232 w 2714778"/>
              <a:gd name="connsiteY1" fmla="*/ 3644 h 5596508"/>
              <a:gd name="connsiteX2" fmla="*/ 2714070 w 2714778"/>
              <a:gd name="connsiteY2" fmla="*/ 5596508 h 5596508"/>
              <a:gd name="connsiteX3" fmla="*/ 1718207 w 2714778"/>
              <a:gd name="connsiteY3" fmla="*/ 5592752 h 5596508"/>
              <a:gd name="connsiteX4" fmla="*/ 1791 w 2714778"/>
              <a:gd name="connsiteY4" fmla="*/ 3144317 h 5596508"/>
              <a:gd name="connsiteX5" fmla="*/ 454 w 2714778"/>
              <a:gd name="connsiteY5" fmla="*/ 0 h 5596508"/>
              <a:gd name="connsiteX0" fmla="*/ 454 w 2714070"/>
              <a:gd name="connsiteY0" fmla="*/ 0 h 5596508"/>
              <a:gd name="connsiteX1" fmla="*/ 2709992 w 2714070"/>
              <a:gd name="connsiteY1" fmla="*/ 3644 h 5596508"/>
              <a:gd name="connsiteX2" fmla="*/ 2714070 w 2714070"/>
              <a:gd name="connsiteY2" fmla="*/ 5596508 h 5596508"/>
              <a:gd name="connsiteX3" fmla="*/ 1718207 w 2714070"/>
              <a:gd name="connsiteY3" fmla="*/ 5592752 h 5596508"/>
              <a:gd name="connsiteX4" fmla="*/ 1791 w 2714070"/>
              <a:gd name="connsiteY4" fmla="*/ 3144317 h 5596508"/>
              <a:gd name="connsiteX5" fmla="*/ 454 w 2714070"/>
              <a:gd name="connsiteY5" fmla="*/ 0 h 5596508"/>
              <a:gd name="connsiteX0" fmla="*/ 454 w 2714779"/>
              <a:gd name="connsiteY0" fmla="*/ 2054 h 5598562"/>
              <a:gd name="connsiteX1" fmla="*/ 2714233 w 2714779"/>
              <a:gd name="connsiteY1" fmla="*/ 0 h 5598562"/>
              <a:gd name="connsiteX2" fmla="*/ 2714070 w 2714779"/>
              <a:gd name="connsiteY2" fmla="*/ 5598562 h 5598562"/>
              <a:gd name="connsiteX3" fmla="*/ 1718207 w 2714779"/>
              <a:gd name="connsiteY3" fmla="*/ 5594806 h 5598562"/>
              <a:gd name="connsiteX4" fmla="*/ 1791 w 2714779"/>
              <a:gd name="connsiteY4" fmla="*/ 3146371 h 5598562"/>
              <a:gd name="connsiteX5" fmla="*/ 454 w 2714779"/>
              <a:gd name="connsiteY5" fmla="*/ 2054 h 5598562"/>
              <a:gd name="connsiteX0" fmla="*/ 454 w 2714779"/>
              <a:gd name="connsiteY0" fmla="*/ 7751 h 5598562"/>
              <a:gd name="connsiteX1" fmla="*/ 2714233 w 2714779"/>
              <a:gd name="connsiteY1" fmla="*/ 0 h 5598562"/>
              <a:gd name="connsiteX2" fmla="*/ 2714070 w 2714779"/>
              <a:gd name="connsiteY2" fmla="*/ 5598562 h 5598562"/>
              <a:gd name="connsiteX3" fmla="*/ 1718207 w 2714779"/>
              <a:gd name="connsiteY3" fmla="*/ 5594806 h 5598562"/>
              <a:gd name="connsiteX4" fmla="*/ 1791 w 2714779"/>
              <a:gd name="connsiteY4" fmla="*/ 3146371 h 5598562"/>
              <a:gd name="connsiteX5" fmla="*/ 454 w 2714779"/>
              <a:gd name="connsiteY5" fmla="*/ 7751 h 5598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14779" h="5598562">
                <a:moveTo>
                  <a:pt x="454" y="7751"/>
                </a:moveTo>
                <a:lnTo>
                  <a:pt x="2714233" y="0"/>
                </a:lnTo>
                <a:cubicBezTo>
                  <a:pt x="2716190" y="1865237"/>
                  <a:pt x="2712113" y="3733325"/>
                  <a:pt x="2714070" y="5598562"/>
                </a:cubicBezTo>
                <a:lnTo>
                  <a:pt x="1718207" y="5594806"/>
                </a:lnTo>
                <a:cubicBezTo>
                  <a:pt x="689093" y="5284674"/>
                  <a:pt x="-8821" y="4000042"/>
                  <a:pt x="1791" y="3146371"/>
                </a:cubicBezTo>
                <a:cubicBezTo>
                  <a:pt x="3783" y="1943108"/>
                  <a:pt x="-1538" y="1211014"/>
                  <a:pt x="454" y="7751"/>
                </a:cubicBezTo>
                <a:close/>
              </a:path>
            </a:pathLst>
          </a:cu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 Click icon to insert picture</a:t>
            </a:r>
          </a:p>
          <a:p>
            <a:endParaRPr lang="en-AU" dirty="0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939388E-DE68-4319-9112-7BA5E2C40EB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95326" y="1700213"/>
            <a:ext cx="7089890" cy="4608515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spcAft>
                <a:spcPts val="600"/>
              </a:spcAft>
              <a:defRPr lang="en-US" dirty="0" smtClean="0"/>
            </a:lvl5pPr>
            <a:lvl6pPr>
              <a:defRPr lang="en-AU" dirty="0"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8E5BD460-2E08-418B-9ED2-FED7577890A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00550" y="6524625"/>
            <a:ext cx="3384667" cy="241300"/>
          </a:xfrm>
        </p:spPr>
        <p:txBody>
          <a:bodyPr anchor="ctr">
            <a:normAutofit/>
          </a:bodyPr>
          <a:lstStyle>
            <a:lvl1pPr algn="ctr">
              <a:defRPr sz="1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#[Hashtag text]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FE2A31D-86B6-46B8-BB44-FE4A0151AFEC}"/>
              </a:ext>
            </a:extLst>
          </p:cNvPr>
          <p:cNvSpPr/>
          <p:nvPr userDrawn="1"/>
        </p:nvSpPr>
        <p:spPr bwMode="invGray">
          <a:xfrm flipH="1">
            <a:off x="0" y="0"/>
            <a:ext cx="12192000" cy="6300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9DB1757-F26E-4E87-887C-D21CB8F0D41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7935" y="152896"/>
            <a:ext cx="1210684" cy="32400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3322A0C3-D06A-4B53-BF2D-7247BE3F1E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1052736"/>
            <a:ext cx="7089890" cy="4690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A16CAE-14B9-4A43-877B-E46EF044168C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AU"/>
              <a:t>SLAT7806 Research Methods</a:t>
            </a:r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95BFC0C-3AAF-4677-B586-CD5CBF731F79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3135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64299D2-DE60-4B62-A10B-375899206764}"/>
              </a:ext>
            </a:extLst>
          </p:cNvPr>
          <p:cNvSpPr/>
          <p:nvPr userDrawn="1"/>
        </p:nvSpPr>
        <p:spPr bwMode="invGray"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695325" y="1143405"/>
            <a:ext cx="10738247" cy="1296144"/>
          </a:xfrm>
        </p:spPr>
        <p:txBody>
          <a:bodyPr anchor="b">
            <a:noAutofit/>
          </a:bodyPr>
          <a:lstStyle>
            <a:lvl1pPr>
              <a:lnSpc>
                <a:spcPts val="5040"/>
              </a:lnSpc>
              <a:defRPr sz="4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[Title]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695298" y="2553954"/>
            <a:ext cx="10747200" cy="267524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3240"/>
              </a:lnSpc>
              <a:buNone/>
              <a:defRPr sz="27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18" name="Right Triangle 3">
            <a:extLst>
              <a:ext uri="{FF2B5EF4-FFF2-40B4-BE49-F238E27FC236}">
                <a16:creationId xmlns:a16="http://schemas.microsoft.com/office/drawing/2014/main" id="{E49831C3-1265-4B26-84DA-16A7EC28AF57}"/>
              </a:ext>
            </a:extLst>
          </p:cNvPr>
          <p:cNvSpPr/>
          <p:nvPr userDrawn="1"/>
        </p:nvSpPr>
        <p:spPr bwMode="white">
          <a:xfrm>
            <a:off x="1" y="4076700"/>
            <a:ext cx="2555875" cy="2781300"/>
          </a:xfrm>
          <a:custGeom>
            <a:avLst/>
            <a:gdLst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55875" h="2781300">
                <a:moveTo>
                  <a:pt x="0" y="2781300"/>
                </a:moveTo>
                <a:lnTo>
                  <a:pt x="0" y="0"/>
                </a:lnTo>
                <a:cubicBezTo>
                  <a:pt x="158687" y="1674158"/>
                  <a:pt x="1584388" y="2511611"/>
                  <a:pt x="2555875" y="2781300"/>
                </a:cubicBezTo>
                <a:lnTo>
                  <a:pt x="0" y="27813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Graphic 1">
            <a:extLst>
              <a:ext uri="{FF2B5EF4-FFF2-40B4-BE49-F238E27FC236}">
                <a16:creationId xmlns:a16="http://schemas.microsoft.com/office/drawing/2014/main" id="{570549AC-72A0-49C7-B98A-4959B5690850}"/>
              </a:ext>
            </a:extLst>
          </p:cNvPr>
          <p:cNvSpPr/>
          <p:nvPr userDrawn="1"/>
        </p:nvSpPr>
        <p:spPr bwMode="white">
          <a:xfrm>
            <a:off x="9912424" y="5571759"/>
            <a:ext cx="2279576" cy="1286241"/>
          </a:xfrm>
          <a:custGeom>
            <a:avLst/>
            <a:gdLst>
              <a:gd name="connsiteX0" fmla="*/ 1704499 w 1704975"/>
              <a:gd name="connsiteY0" fmla="*/ 961382 h 962025"/>
              <a:gd name="connsiteX1" fmla="*/ 1172051 w 1704975"/>
              <a:gd name="connsiteY1" fmla="*/ 803267 h 962025"/>
              <a:gd name="connsiteX2" fmla="*/ 589121 w 1704975"/>
              <a:gd name="connsiteY2" fmla="*/ 611815 h 962025"/>
              <a:gd name="connsiteX3" fmla="*/ 7144 w 1704975"/>
              <a:gd name="connsiteY3" fmla="*/ 768977 h 962025"/>
              <a:gd name="connsiteX4" fmla="*/ 764381 w 1704975"/>
              <a:gd name="connsiteY4" fmla="*/ 128897 h 962025"/>
              <a:gd name="connsiteX5" fmla="*/ 1614011 w 1704975"/>
              <a:gd name="connsiteY5" fmla="*/ 72700 h 962025"/>
              <a:gd name="connsiteX6" fmla="*/ 1705451 w 1704975"/>
              <a:gd name="connsiteY6" fmla="*/ 104132 h 962025"/>
              <a:gd name="connsiteX7" fmla="*/ 1704499 w 1704975"/>
              <a:gd name="connsiteY7" fmla="*/ 961382 h 962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04975" h="962025">
                <a:moveTo>
                  <a:pt x="1704499" y="961382"/>
                </a:moveTo>
                <a:cubicBezTo>
                  <a:pt x="1523524" y="935665"/>
                  <a:pt x="1348264" y="859465"/>
                  <a:pt x="1172051" y="803267"/>
                </a:cubicBezTo>
                <a:cubicBezTo>
                  <a:pt x="976789" y="741355"/>
                  <a:pt x="788194" y="654677"/>
                  <a:pt x="589121" y="611815"/>
                </a:cubicBezTo>
                <a:cubicBezTo>
                  <a:pt x="301466" y="550855"/>
                  <a:pt x="224314" y="585145"/>
                  <a:pt x="7144" y="768977"/>
                </a:cubicBezTo>
                <a:cubicBezTo>
                  <a:pt x="50006" y="717542"/>
                  <a:pt x="525304" y="253675"/>
                  <a:pt x="764381" y="128897"/>
                </a:cubicBezTo>
                <a:cubicBezTo>
                  <a:pt x="1040606" y="-14930"/>
                  <a:pt x="1321594" y="-28265"/>
                  <a:pt x="1614011" y="72700"/>
                </a:cubicBezTo>
                <a:cubicBezTo>
                  <a:pt x="1644491" y="83177"/>
                  <a:pt x="1674971" y="93655"/>
                  <a:pt x="1705451" y="104132"/>
                </a:cubicBezTo>
                <a:lnTo>
                  <a:pt x="1704499" y="961382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AU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EDF6610-A984-4E2A-B1B8-C6D02948493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5325" y="207631"/>
            <a:ext cx="3204000" cy="472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759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Two Thirds Al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B39BD51-2E8D-4FDD-8EEB-A7A9070EDD6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409550" y="-3115"/>
            <a:ext cx="7782449" cy="6868289"/>
          </a:xfrm>
          <a:custGeom>
            <a:avLst/>
            <a:gdLst>
              <a:gd name="connsiteX0" fmla="*/ 0 w 5187576"/>
              <a:gd name="connsiteY0" fmla="*/ 0 h 5919694"/>
              <a:gd name="connsiteX1" fmla="*/ 5187576 w 5187576"/>
              <a:gd name="connsiteY1" fmla="*/ 0 h 5919694"/>
              <a:gd name="connsiteX2" fmla="*/ 5187576 w 5187576"/>
              <a:gd name="connsiteY2" fmla="*/ 5919694 h 5919694"/>
              <a:gd name="connsiteX3" fmla="*/ 0 w 5187576"/>
              <a:gd name="connsiteY3" fmla="*/ 5919694 h 5919694"/>
              <a:gd name="connsiteX4" fmla="*/ 0 w 5187576"/>
              <a:gd name="connsiteY4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5977 w 5193553"/>
              <a:gd name="connsiteY3" fmla="*/ 5919694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5977 w 5193553"/>
              <a:gd name="connsiteY4" fmla="*/ 5919694 h 5919694"/>
              <a:gd name="connsiteX5" fmla="*/ 0 w 5193553"/>
              <a:gd name="connsiteY5" fmla="*/ 3609788 h 5919694"/>
              <a:gd name="connsiteX6" fmla="*/ 5977 w 5193553"/>
              <a:gd name="connsiteY6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5977 w 5193553"/>
              <a:gd name="connsiteY4" fmla="*/ 5919694 h 5919694"/>
              <a:gd name="connsiteX5" fmla="*/ 0 w 5193553"/>
              <a:gd name="connsiteY5" fmla="*/ 3609788 h 5919694"/>
              <a:gd name="connsiteX6" fmla="*/ 5977 w 5193553"/>
              <a:gd name="connsiteY6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002121 w 5193555"/>
              <a:gd name="connsiteY3" fmla="*/ 5916706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002121 w 5193555"/>
              <a:gd name="connsiteY3" fmla="*/ 5916706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002121 w 5193555"/>
              <a:gd name="connsiteY3" fmla="*/ 5916706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002121 w 5193555"/>
              <a:gd name="connsiteY3" fmla="*/ 5916706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687921 w 5193555"/>
              <a:gd name="connsiteY3" fmla="*/ 5101592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537903 w 5193555"/>
              <a:gd name="connsiteY3" fmla="*/ 5916707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537901 w 5193553"/>
              <a:gd name="connsiteY3" fmla="*/ 5916707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537901 w 5193553"/>
              <a:gd name="connsiteY3" fmla="*/ 5916707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16692 w 5204268"/>
              <a:gd name="connsiteY0" fmla="*/ 0 h 5919694"/>
              <a:gd name="connsiteX1" fmla="*/ 5204268 w 5204268"/>
              <a:gd name="connsiteY1" fmla="*/ 0 h 5919694"/>
              <a:gd name="connsiteX2" fmla="*/ 5204268 w 5204268"/>
              <a:gd name="connsiteY2" fmla="*/ 5919694 h 5919694"/>
              <a:gd name="connsiteX3" fmla="*/ 2548616 w 5204268"/>
              <a:gd name="connsiteY3" fmla="*/ 5916707 h 5919694"/>
              <a:gd name="connsiteX4" fmla="*/ 0 w 5204268"/>
              <a:gd name="connsiteY4" fmla="*/ 3438185 h 5919694"/>
              <a:gd name="connsiteX5" fmla="*/ 16692 w 5204268"/>
              <a:gd name="connsiteY5" fmla="*/ 0 h 5919694"/>
              <a:gd name="connsiteX0" fmla="*/ 16692 w 5204268"/>
              <a:gd name="connsiteY0" fmla="*/ 0 h 5919694"/>
              <a:gd name="connsiteX1" fmla="*/ 5204268 w 5204268"/>
              <a:gd name="connsiteY1" fmla="*/ 0 h 5919694"/>
              <a:gd name="connsiteX2" fmla="*/ 5204268 w 5204268"/>
              <a:gd name="connsiteY2" fmla="*/ 5919694 h 5919694"/>
              <a:gd name="connsiteX3" fmla="*/ 2548616 w 5204268"/>
              <a:gd name="connsiteY3" fmla="*/ 5916707 h 5919694"/>
              <a:gd name="connsiteX4" fmla="*/ 0 w 5204268"/>
              <a:gd name="connsiteY4" fmla="*/ 3438185 h 5919694"/>
              <a:gd name="connsiteX5" fmla="*/ 16692 w 5204268"/>
              <a:gd name="connsiteY5" fmla="*/ 0 h 5919694"/>
              <a:gd name="connsiteX0" fmla="*/ 112 w 5187688"/>
              <a:gd name="connsiteY0" fmla="*/ 0 h 5919694"/>
              <a:gd name="connsiteX1" fmla="*/ 5187688 w 5187688"/>
              <a:gd name="connsiteY1" fmla="*/ 0 h 5919694"/>
              <a:gd name="connsiteX2" fmla="*/ 5187688 w 5187688"/>
              <a:gd name="connsiteY2" fmla="*/ 5919694 h 5919694"/>
              <a:gd name="connsiteX3" fmla="*/ 2532036 w 5187688"/>
              <a:gd name="connsiteY3" fmla="*/ 5916707 h 5919694"/>
              <a:gd name="connsiteX4" fmla="*/ 21520 w 5187688"/>
              <a:gd name="connsiteY4" fmla="*/ 3298360 h 5919694"/>
              <a:gd name="connsiteX5" fmla="*/ 112 w 5187688"/>
              <a:gd name="connsiteY5" fmla="*/ 0 h 5919694"/>
              <a:gd name="connsiteX0" fmla="*/ 2405 w 5189981"/>
              <a:gd name="connsiteY0" fmla="*/ 0 h 5919694"/>
              <a:gd name="connsiteX1" fmla="*/ 5189981 w 5189981"/>
              <a:gd name="connsiteY1" fmla="*/ 0 h 5919694"/>
              <a:gd name="connsiteX2" fmla="*/ 5189981 w 5189981"/>
              <a:gd name="connsiteY2" fmla="*/ 5919694 h 5919694"/>
              <a:gd name="connsiteX3" fmla="*/ 2534329 w 5189981"/>
              <a:gd name="connsiteY3" fmla="*/ 5916707 h 5919694"/>
              <a:gd name="connsiteX4" fmla="*/ 0 w 5189981"/>
              <a:gd name="connsiteY4" fmla="*/ 3164891 h 5919694"/>
              <a:gd name="connsiteX5" fmla="*/ 2405 w 5189981"/>
              <a:gd name="connsiteY5" fmla="*/ 0 h 5919694"/>
              <a:gd name="connsiteX0" fmla="*/ 2532 w 5190108"/>
              <a:gd name="connsiteY0" fmla="*/ 0 h 5919694"/>
              <a:gd name="connsiteX1" fmla="*/ 5190108 w 5190108"/>
              <a:gd name="connsiteY1" fmla="*/ 0 h 5919694"/>
              <a:gd name="connsiteX2" fmla="*/ 5190108 w 5190108"/>
              <a:gd name="connsiteY2" fmla="*/ 5919694 h 5919694"/>
              <a:gd name="connsiteX3" fmla="*/ 2534456 w 5190108"/>
              <a:gd name="connsiteY3" fmla="*/ 5916707 h 5919694"/>
              <a:gd name="connsiteX4" fmla="*/ 127 w 5190108"/>
              <a:gd name="connsiteY4" fmla="*/ 3164891 h 5919694"/>
              <a:gd name="connsiteX5" fmla="*/ 2532 w 5190108"/>
              <a:gd name="connsiteY5" fmla="*/ 0 h 5919694"/>
              <a:gd name="connsiteX0" fmla="*/ 2464 w 5190040"/>
              <a:gd name="connsiteY0" fmla="*/ 0 h 5919694"/>
              <a:gd name="connsiteX1" fmla="*/ 5190040 w 5190040"/>
              <a:gd name="connsiteY1" fmla="*/ 0 h 5919694"/>
              <a:gd name="connsiteX2" fmla="*/ 5190040 w 5190040"/>
              <a:gd name="connsiteY2" fmla="*/ 5919694 h 5919694"/>
              <a:gd name="connsiteX3" fmla="*/ 2534388 w 5190040"/>
              <a:gd name="connsiteY3" fmla="*/ 5916707 h 5919694"/>
              <a:gd name="connsiteX4" fmla="*/ 59 w 5190040"/>
              <a:gd name="connsiteY4" fmla="*/ 3164891 h 5919694"/>
              <a:gd name="connsiteX5" fmla="*/ 2464 w 5190040"/>
              <a:gd name="connsiteY5" fmla="*/ 0 h 5919694"/>
              <a:gd name="connsiteX0" fmla="*/ 2512 w 5190088"/>
              <a:gd name="connsiteY0" fmla="*/ 0 h 5919694"/>
              <a:gd name="connsiteX1" fmla="*/ 5190088 w 5190088"/>
              <a:gd name="connsiteY1" fmla="*/ 0 h 5919694"/>
              <a:gd name="connsiteX2" fmla="*/ 5190088 w 5190088"/>
              <a:gd name="connsiteY2" fmla="*/ 5919694 h 5919694"/>
              <a:gd name="connsiteX3" fmla="*/ 2534436 w 5190088"/>
              <a:gd name="connsiteY3" fmla="*/ 5916707 h 5919694"/>
              <a:gd name="connsiteX4" fmla="*/ 107 w 5190088"/>
              <a:gd name="connsiteY4" fmla="*/ 3164891 h 5919694"/>
              <a:gd name="connsiteX5" fmla="*/ 2512 w 5190088"/>
              <a:gd name="connsiteY5" fmla="*/ 0 h 5919694"/>
              <a:gd name="connsiteX0" fmla="*/ 2406 w 5189982"/>
              <a:gd name="connsiteY0" fmla="*/ 0 h 5919694"/>
              <a:gd name="connsiteX1" fmla="*/ 5189982 w 5189982"/>
              <a:gd name="connsiteY1" fmla="*/ 0 h 5919694"/>
              <a:gd name="connsiteX2" fmla="*/ 5189982 w 5189982"/>
              <a:gd name="connsiteY2" fmla="*/ 5919694 h 5919694"/>
              <a:gd name="connsiteX3" fmla="*/ 2534330 w 5189982"/>
              <a:gd name="connsiteY3" fmla="*/ 5916707 h 5919694"/>
              <a:gd name="connsiteX4" fmla="*/ 1 w 5189982"/>
              <a:gd name="connsiteY4" fmla="*/ 3164891 h 5919694"/>
              <a:gd name="connsiteX5" fmla="*/ 2406 w 5189982"/>
              <a:gd name="connsiteY5" fmla="*/ 0 h 5919694"/>
              <a:gd name="connsiteX0" fmla="*/ 216 w 5198678"/>
              <a:gd name="connsiteY0" fmla="*/ 333321 h 5919694"/>
              <a:gd name="connsiteX1" fmla="*/ 5198678 w 5198678"/>
              <a:gd name="connsiteY1" fmla="*/ 0 h 5919694"/>
              <a:gd name="connsiteX2" fmla="*/ 5198678 w 5198678"/>
              <a:gd name="connsiteY2" fmla="*/ 5919694 h 5919694"/>
              <a:gd name="connsiteX3" fmla="*/ 2543026 w 5198678"/>
              <a:gd name="connsiteY3" fmla="*/ 5916707 h 5919694"/>
              <a:gd name="connsiteX4" fmla="*/ 8697 w 5198678"/>
              <a:gd name="connsiteY4" fmla="*/ 3164891 h 5919694"/>
              <a:gd name="connsiteX5" fmla="*/ 216 w 5198678"/>
              <a:gd name="connsiteY5" fmla="*/ 333321 h 5919694"/>
              <a:gd name="connsiteX0" fmla="*/ 216 w 5198678"/>
              <a:gd name="connsiteY0" fmla="*/ 0 h 5586373"/>
              <a:gd name="connsiteX1" fmla="*/ 5198678 w 5198678"/>
              <a:gd name="connsiteY1" fmla="*/ 28985 h 5586373"/>
              <a:gd name="connsiteX2" fmla="*/ 5198678 w 5198678"/>
              <a:gd name="connsiteY2" fmla="*/ 5586373 h 5586373"/>
              <a:gd name="connsiteX3" fmla="*/ 2543026 w 5198678"/>
              <a:gd name="connsiteY3" fmla="*/ 5583386 h 5586373"/>
              <a:gd name="connsiteX4" fmla="*/ 8697 w 5198678"/>
              <a:gd name="connsiteY4" fmla="*/ 2831570 h 5586373"/>
              <a:gd name="connsiteX5" fmla="*/ 216 w 5198678"/>
              <a:gd name="connsiteY5" fmla="*/ 0 h 5586373"/>
              <a:gd name="connsiteX0" fmla="*/ 216 w 5198678"/>
              <a:gd name="connsiteY0" fmla="*/ 0 h 5571881"/>
              <a:gd name="connsiteX1" fmla="*/ 5198678 w 5198678"/>
              <a:gd name="connsiteY1" fmla="*/ 14493 h 5571881"/>
              <a:gd name="connsiteX2" fmla="*/ 5198678 w 5198678"/>
              <a:gd name="connsiteY2" fmla="*/ 5571881 h 5571881"/>
              <a:gd name="connsiteX3" fmla="*/ 2543026 w 5198678"/>
              <a:gd name="connsiteY3" fmla="*/ 5568894 h 5571881"/>
              <a:gd name="connsiteX4" fmla="*/ 8697 w 5198678"/>
              <a:gd name="connsiteY4" fmla="*/ 2817078 h 5571881"/>
              <a:gd name="connsiteX5" fmla="*/ 216 w 5198678"/>
              <a:gd name="connsiteY5" fmla="*/ 0 h 5571881"/>
              <a:gd name="connsiteX0" fmla="*/ 216 w 5198678"/>
              <a:gd name="connsiteY0" fmla="*/ 15941 h 5587822"/>
              <a:gd name="connsiteX1" fmla="*/ 5198678 w 5198678"/>
              <a:gd name="connsiteY1" fmla="*/ 0 h 5587822"/>
              <a:gd name="connsiteX2" fmla="*/ 5198678 w 5198678"/>
              <a:gd name="connsiteY2" fmla="*/ 5587822 h 5587822"/>
              <a:gd name="connsiteX3" fmla="*/ 2543026 w 5198678"/>
              <a:gd name="connsiteY3" fmla="*/ 5584835 h 5587822"/>
              <a:gd name="connsiteX4" fmla="*/ 8697 w 5198678"/>
              <a:gd name="connsiteY4" fmla="*/ 2833019 h 5587822"/>
              <a:gd name="connsiteX5" fmla="*/ 216 w 5198678"/>
              <a:gd name="connsiteY5" fmla="*/ 15941 h 5587822"/>
              <a:gd name="connsiteX0" fmla="*/ 216 w 5198678"/>
              <a:gd name="connsiteY0" fmla="*/ 629 h 5587822"/>
              <a:gd name="connsiteX1" fmla="*/ 5198678 w 5198678"/>
              <a:gd name="connsiteY1" fmla="*/ 0 h 5587822"/>
              <a:gd name="connsiteX2" fmla="*/ 5198678 w 5198678"/>
              <a:gd name="connsiteY2" fmla="*/ 5587822 h 5587822"/>
              <a:gd name="connsiteX3" fmla="*/ 2543026 w 5198678"/>
              <a:gd name="connsiteY3" fmla="*/ 5584835 h 5587822"/>
              <a:gd name="connsiteX4" fmla="*/ 8697 w 5198678"/>
              <a:gd name="connsiteY4" fmla="*/ 2833019 h 5587822"/>
              <a:gd name="connsiteX5" fmla="*/ 216 w 5198678"/>
              <a:gd name="connsiteY5" fmla="*/ 629 h 5587822"/>
              <a:gd name="connsiteX0" fmla="*/ 454 w 5198916"/>
              <a:gd name="connsiteY0" fmla="*/ 629 h 5587822"/>
              <a:gd name="connsiteX1" fmla="*/ 5198916 w 5198916"/>
              <a:gd name="connsiteY1" fmla="*/ 0 h 5587822"/>
              <a:gd name="connsiteX2" fmla="*/ 5198916 w 5198916"/>
              <a:gd name="connsiteY2" fmla="*/ 5587822 h 5587822"/>
              <a:gd name="connsiteX3" fmla="*/ 2543264 w 5198916"/>
              <a:gd name="connsiteY3" fmla="*/ 5584835 h 5587822"/>
              <a:gd name="connsiteX4" fmla="*/ 1791 w 5198916"/>
              <a:gd name="connsiteY4" fmla="*/ 3144946 h 5587822"/>
              <a:gd name="connsiteX5" fmla="*/ 454 w 5198916"/>
              <a:gd name="connsiteY5" fmla="*/ 629 h 5587822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586635 h 6179387"/>
              <a:gd name="connsiteX1" fmla="*/ 5198916 w 5198916"/>
              <a:gd name="connsiteY1" fmla="*/ 0 h 6179387"/>
              <a:gd name="connsiteX2" fmla="*/ 5198916 w 5198916"/>
              <a:gd name="connsiteY2" fmla="*/ 6173828 h 6179387"/>
              <a:gd name="connsiteX3" fmla="*/ 1718207 w 5198916"/>
              <a:gd name="connsiteY3" fmla="*/ 6179387 h 6179387"/>
              <a:gd name="connsiteX4" fmla="*/ 1791 w 5198916"/>
              <a:gd name="connsiteY4" fmla="*/ 3730952 h 6179387"/>
              <a:gd name="connsiteX5" fmla="*/ 454 w 5198916"/>
              <a:gd name="connsiteY5" fmla="*/ 586635 h 6179387"/>
              <a:gd name="connsiteX0" fmla="*/ 8476 w 5197245"/>
              <a:gd name="connsiteY0" fmla="*/ 39696 h 6179387"/>
              <a:gd name="connsiteX1" fmla="*/ 5197245 w 5197245"/>
              <a:gd name="connsiteY1" fmla="*/ 0 h 6179387"/>
              <a:gd name="connsiteX2" fmla="*/ 5197245 w 5197245"/>
              <a:gd name="connsiteY2" fmla="*/ 6173828 h 6179387"/>
              <a:gd name="connsiteX3" fmla="*/ 1716536 w 5197245"/>
              <a:gd name="connsiteY3" fmla="*/ 6179387 h 6179387"/>
              <a:gd name="connsiteX4" fmla="*/ 120 w 5197245"/>
              <a:gd name="connsiteY4" fmla="*/ 3730952 h 6179387"/>
              <a:gd name="connsiteX5" fmla="*/ 8476 w 5197245"/>
              <a:gd name="connsiteY5" fmla="*/ 39696 h 6179387"/>
              <a:gd name="connsiteX0" fmla="*/ 8476 w 5197245"/>
              <a:gd name="connsiteY0" fmla="*/ 0 h 6139691"/>
              <a:gd name="connsiteX1" fmla="*/ 5146357 w 5197245"/>
              <a:gd name="connsiteY1" fmla="*/ 191044 h 6139691"/>
              <a:gd name="connsiteX2" fmla="*/ 5197245 w 5197245"/>
              <a:gd name="connsiteY2" fmla="*/ 6134132 h 6139691"/>
              <a:gd name="connsiteX3" fmla="*/ 1716536 w 5197245"/>
              <a:gd name="connsiteY3" fmla="*/ 6139691 h 6139691"/>
              <a:gd name="connsiteX4" fmla="*/ 120 w 5197245"/>
              <a:gd name="connsiteY4" fmla="*/ 3691256 h 6139691"/>
              <a:gd name="connsiteX5" fmla="*/ 8476 w 5197245"/>
              <a:gd name="connsiteY5" fmla="*/ 0 h 6139691"/>
              <a:gd name="connsiteX0" fmla="*/ 8476 w 5197245"/>
              <a:gd name="connsiteY0" fmla="*/ 22604 h 6162295"/>
              <a:gd name="connsiteX1" fmla="*/ 5197245 w 5197245"/>
              <a:gd name="connsiteY1" fmla="*/ 0 h 6162295"/>
              <a:gd name="connsiteX2" fmla="*/ 5197245 w 5197245"/>
              <a:gd name="connsiteY2" fmla="*/ 6156736 h 6162295"/>
              <a:gd name="connsiteX3" fmla="*/ 1716536 w 5197245"/>
              <a:gd name="connsiteY3" fmla="*/ 6162295 h 6162295"/>
              <a:gd name="connsiteX4" fmla="*/ 120 w 5197245"/>
              <a:gd name="connsiteY4" fmla="*/ 3713860 h 6162295"/>
              <a:gd name="connsiteX5" fmla="*/ 8476 w 5197245"/>
              <a:gd name="connsiteY5" fmla="*/ 22604 h 6162295"/>
              <a:gd name="connsiteX0" fmla="*/ 2115 w 5197245"/>
              <a:gd name="connsiteY0" fmla="*/ 5512 h 6162295"/>
              <a:gd name="connsiteX1" fmla="*/ 5197245 w 5197245"/>
              <a:gd name="connsiteY1" fmla="*/ 0 h 6162295"/>
              <a:gd name="connsiteX2" fmla="*/ 5197245 w 5197245"/>
              <a:gd name="connsiteY2" fmla="*/ 6156736 h 6162295"/>
              <a:gd name="connsiteX3" fmla="*/ 1716536 w 5197245"/>
              <a:gd name="connsiteY3" fmla="*/ 6162295 h 6162295"/>
              <a:gd name="connsiteX4" fmla="*/ 120 w 5197245"/>
              <a:gd name="connsiteY4" fmla="*/ 3713860 h 6162295"/>
              <a:gd name="connsiteX5" fmla="*/ 2115 w 5197245"/>
              <a:gd name="connsiteY5" fmla="*/ 5512 h 61622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197245" h="6162295">
                <a:moveTo>
                  <a:pt x="2115" y="5512"/>
                </a:moveTo>
                <a:lnTo>
                  <a:pt x="5197245" y="0"/>
                </a:lnTo>
                <a:lnTo>
                  <a:pt x="5197245" y="6156736"/>
                </a:lnTo>
                <a:lnTo>
                  <a:pt x="1716536" y="6162295"/>
                </a:lnTo>
                <a:cubicBezTo>
                  <a:pt x="687422" y="5852163"/>
                  <a:pt x="-10492" y="4567531"/>
                  <a:pt x="120" y="3713860"/>
                </a:cubicBezTo>
                <a:cubicBezTo>
                  <a:pt x="2112" y="2510597"/>
                  <a:pt x="123" y="1208775"/>
                  <a:pt x="2115" y="5512"/>
                </a:cubicBezTo>
                <a:close/>
              </a:path>
            </a:pathLst>
          </a:cu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 Click icon to insert picture</a:t>
            </a:r>
          </a:p>
          <a:p>
            <a:endParaRPr lang="en-A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05E8E5-FC3F-4B02-8560-314161E6593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r>
              <a:rPr lang="en-AU"/>
              <a:t>SLAT7806 Research Methods</a:t>
            </a:r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783E44-C534-44A2-8F6E-F9372FE5C6E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5B945E3-14E3-4804-9C19-FEC6CFB9A20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5326" y="2204864"/>
            <a:ext cx="3384000" cy="4093424"/>
          </a:xfrm>
          <a:prstGeom prst="rect">
            <a:avLst/>
          </a:prstGeom>
        </p:spPr>
        <p:txBody>
          <a:bodyPr/>
          <a:lstStyle>
            <a:lvl1pPr>
              <a:buNone/>
              <a:defRPr lang="en-US" dirty="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lang="en-US" dirty="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US" dirty="0">
                <a:solidFill>
                  <a:schemeClr val="bg1"/>
                </a:solidFill>
              </a:defRPr>
            </a:lvl5pPr>
            <a:lvl6pPr>
              <a:defRPr lang="en-AU" dirty="0">
                <a:solidFill>
                  <a:schemeClr val="bg1"/>
                </a:solidFill>
              </a:defRPr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3322D7A-8171-44C9-AFA6-24E34B78763E}"/>
              </a:ext>
            </a:extLst>
          </p:cNvPr>
          <p:cNvSpPr txBox="1"/>
          <p:nvPr userDrawn="1"/>
        </p:nvSpPr>
        <p:spPr>
          <a:xfrm>
            <a:off x="1" y="-1053499"/>
            <a:ext cx="7632171" cy="95410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AU" sz="1400" dirty="0">
                <a:solidFill>
                  <a:schemeClr val="bg1"/>
                </a:solidFill>
              </a:rPr>
              <a:t>For this slide design, you can change the background colour</a:t>
            </a:r>
          </a:p>
          <a:p>
            <a:r>
              <a:rPr lang="en-AU" sz="1400" dirty="0">
                <a:solidFill>
                  <a:schemeClr val="bg1"/>
                </a:solidFill>
              </a:rPr>
              <a:t>by right-clicking somewhere on the slide, not in a content placeholder.</a:t>
            </a:r>
          </a:p>
          <a:p>
            <a:r>
              <a:rPr lang="en-US" sz="1400" dirty="0">
                <a:solidFill>
                  <a:schemeClr val="bg1"/>
                </a:solidFill>
              </a:rPr>
              <a:t>‘Format Background</a:t>
            </a:r>
          </a:p>
          <a:p>
            <a:r>
              <a:rPr lang="en-US" sz="1400" dirty="0">
                <a:solidFill>
                  <a:schemeClr val="bg1"/>
                </a:solidFill>
              </a:rPr>
              <a:t>Under the ‘Fill’ menu, ‘change ‘Solid fill’ to a </a:t>
            </a:r>
            <a:r>
              <a:rPr lang="en-US" sz="1400" dirty="0" err="1">
                <a:solidFill>
                  <a:schemeClr val="bg1"/>
                </a:solidFill>
              </a:rPr>
              <a:t>colour</a:t>
            </a:r>
            <a:r>
              <a:rPr lang="en-US" sz="1400" dirty="0">
                <a:solidFill>
                  <a:schemeClr val="bg1"/>
                </a:solidFill>
              </a:rPr>
              <a:t> from the palette</a:t>
            </a:r>
            <a:endParaRPr lang="en-AU" sz="1400" dirty="0">
              <a:solidFill>
                <a:schemeClr val="bg1"/>
              </a:solidFill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F45073E-2992-405B-AB05-A3E6ADD287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1052736"/>
            <a:ext cx="3384549" cy="1008112"/>
          </a:xfrm>
        </p:spPr>
        <p:txBody>
          <a:bodyPr anchor="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26045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Half Al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9">
            <a:extLst>
              <a:ext uri="{FF2B5EF4-FFF2-40B4-BE49-F238E27FC236}">
                <a16:creationId xmlns:a16="http://schemas.microsoft.com/office/drawing/2014/main" id="{8FB0C548-DD10-4ED1-BA05-293A119D2AE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102278" y="-2778"/>
            <a:ext cx="6093632" cy="6860624"/>
          </a:xfrm>
          <a:custGeom>
            <a:avLst/>
            <a:gdLst>
              <a:gd name="connsiteX0" fmla="*/ 0 w 5187576"/>
              <a:gd name="connsiteY0" fmla="*/ 0 h 5919694"/>
              <a:gd name="connsiteX1" fmla="*/ 5187576 w 5187576"/>
              <a:gd name="connsiteY1" fmla="*/ 0 h 5919694"/>
              <a:gd name="connsiteX2" fmla="*/ 5187576 w 5187576"/>
              <a:gd name="connsiteY2" fmla="*/ 5919694 h 5919694"/>
              <a:gd name="connsiteX3" fmla="*/ 0 w 5187576"/>
              <a:gd name="connsiteY3" fmla="*/ 5919694 h 5919694"/>
              <a:gd name="connsiteX4" fmla="*/ 0 w 5187576"/>
              <a:gd name="connsiteY4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5977 w 5193553"/>
              <a:gd name="connsiteY3" fmla="*/ 5919694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5977 w 5193553"/>
              <a:gd name="connsiteY4" fmla="*/ 5919694 h 5919694"/>
              <a:gd name="connsiteX5" fmla="*/ 0 w 5193553"/>
              <a:gd name="connsiteY5" fmla="*/ 3609788 h 5919694"/>
              <a:gd name="connsiteX6" fmla="*/ 5977 w 5193553"/>
              <a:gd name="connsiteY6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5977 w 5193553"/>
              <a:gd name="connsiteY4" fmla="*/ 5919694 h 5919694"/>
              <a:gd name="connsiteX5" fmla="*/ 0 w 5193553"/>
              <a:gd name="connsiteY5" fmla="*/ 3609788 h 5919694"/>
              <a:gd name="connsiteX6" fmla="*/ 5977 w 5193553"/>
              <a:gd name="connsiteY6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002121 w 5193555"/>
              <a:gd name="connsiteY3" fmla="*/ 5916706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002121 w 5193555"/>
              <a:gd name="connsiteY3" fmla="*/ 5916706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002121 w 5193555"/>
              <a:gd name="connsiteY3" fmla="*/ 5916706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002121 w 5193555"/>
              <a:gd name="connsiteY3" fmla="*/ 5916706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687921 w 5193555"/>
              <a:gd name="connsiteY3" fmla="*/ 5101592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537903 w 5193555"/>
              <a:gd name="connsiteY3" fmla="*/ 5916707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537901 w 5193553"/>
              <a:gd name="connsiteY3" fmla="*/ 5916707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537901 w 5193553"/>
              <a:gd name="connsiteY3" fmla="*/ 5916707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16692 w 5204268"/>
              <a:gd name="connsiteY0" fmla="*/ 0 h 5919694"/>
              <a:gd name="connsiteX1" fmla="*/ 5204268 w 5204268"/>
              <a:gd name="connsiteY1" fmla="*/ 0 h 5919694"/>
              <a:gd name="connsiteX2" fmla="*/ 5204268 w 5204268"/>
              <a:gd name="connsiteY2" fmla="*/ 5919694 h 5919694"/>
              <a:gd name="connsiteX3" fmla="*/ 2548616 w 5204268"/>
              <a:gd name="connsiteY3" fmla="*/ 5916707 h 5919694"/>
              <a:gd name="connsiteX4" fmla="*/ 0 w 5204268"/>
              <a:gd name="connsiteY4" fmla="*/ 3438185 h 5919694"/>
              <a:gd name="connsiteX5" fmla="*/ 16692 w 5204268"/>
              <a:gd name="connsiteY5" fmla="*/ 0 h 5919694"/>
              <a:gd name="connsiteX0" fmla="*/ 16692 w 5204268"/>
              <a:gd name="connsiteY0" fmla="*/ 0 h 5919694"/>
              <a:gd name="connsiteX1" fmla="*/ 5204268 w 5204268"/>
              <a:gd name="connsiteY1" fmla="*/ 0 h 5919694"/>
              <a:gd name="connsiteX2" fmla="*/ 5204268 w 5204268"/>
              <a:gd name="connsiteY2" fmla="*/ 5919694 h 5919694"/>
              <a:gd name="connsiteX3" fmla="*/ 2548616 w 5204268"/>
              <a:gd name="connsiteY3" fmla="*/ 5916707 h 5919694"/>
              <a:gd name="connsiteX4" fmla="*/ 0 w 5204268"/>
              <a:gd name="connsiteY4" fmla="*/ 3438185 h 5919694"/>
              <a:gd name="connsiteX5" fmla="*/ 16692 w 5204268"/>
              <a:gd name="connsiteY5" fmla="*/ 0 h 5919694"/>
              <a:gd name="connsiteX0" fmla="*/ 112 w 5187688"/>
              <a:gd name="connsiteY0" fmla="*/ 0 h 5919694"/>
              <a:gd name="connsiteX1" fmla="*/ 5187688 w 5187688"/>
              <a:gd name="connsiteY1" fmla="*/ 0 h 5919694"/>
              <a:gd name="connsiteX2" fmla="*/ 5187688 w 5187688"/>
              <a:gd name="connsiteY2" fmla="*/ 5919694 h 5919694"/>
              <a:gd name="connsiteX3" fmla="*/ 2532036 w 5187688"/>
              <a:gd name="connsiteY3" fmla="*/ 5916707 h 5919694"/>
              <a:gd name="connsiteX4" fmla="*/ 21520 w 5187688"/>
              <a:gd name="connsiteY4" fmla="*/ 3298360 h 5919694"/>
              <a:gd name="connsiteX5" fmla="*/ 112 w 5187688"/>
              <a:gd name="connsiteY5" fmla="*/ 0 h 5919694"/>
              <a:gd name="connsiteX0" fmla="*/ 2405 w 5189981"/>
              <a:gd name="connsiteY0" fmla="*/ 0 h 5919694"/>
              <a:gd name="connsiteX1" fmla="*/ 5189981 w 5189981"/>
              <a:gd name="connsiteY1" fmla="*/ 0 h 5919694"/>
              <a:gd name="connsiteX2" fmla="*/ 5189981 w 5189981"/>
              <a:gd name="connsiteY2" fmla="*/ 5919694 h 5919694"/>
              <a:gd name="connsiteX3" fmla="*/ 2534329 w 5189981"/>
              <a:gd name="connsiteY3" fmla="*/ 5916707 h 5919694"/>
              <a:gd name="connsiteX4" fmla="*/ 0 w 5189981"/>
              <a:gd name="connsiteY4" fmla="*/ 3164891 h 5919694"/>
              <a:gd name="connsiteX5" fmla="*/ 2405 w 5189981"/>
              <a:gd name="connsiteY5" fmla="*/ 0 h 5919694"/>
              <a:gd name="connsiteX0" fmla="*/ 2532 w 5190108"/>
              <a:gd name="connsiteY0" fmla="*/ 0 h 5919694"/>
              <a:gd name="connsiteX1" fmla="*/ 5190108 w 5190108"/>
              <a:gd name="connsiteY1" fmla="*/ 0 h 5919694"/>
              <a:gd name="connsiteX2" fmla="*/ 5190108 w 5190108"/>
              <a:gd name="connsiteY2" fmla="*/ 5919694 h 5919694"/>
              <a:gd name="connsiteX3" fmla="*/ 2534456 w 5190108"/>
              <a:gd name="connsiteY3" fmla="*/ 5916707 h 5919694"/>
              <a:gd name="connsiteX4" fmla="*/ 127 w 5190108"/>
              <a:gd name="connsiteY4" fmla="*/ 3164891 h 5919694"/>
              <a:gd name="connsiteX5" fmla="*/ 2532 w 5190108"/>
              <a:gd name="connsiteY5" fmla="*/ 0 h 5919694"/>
              <a:gd name="connsiteX0" fmla="*/ 2464 w 5190040"/>
              <a:gd name="connsiteY0" fmla="*/ 0 h 5919694"/>
              <a:gd name="connsiteX1" fmla="*/ 5190040 w 5190040"/>
              <a:gd name="connsiteY1" fmla="*/ 0 h 5919694"/>
              <a:gd name="connsiteX2" fmla="*/ 5190040 w 5190040"/>
              <a:gd name="connsiteY2" fmla="*/ 5919694 h 5919694"/>
              <a:gd name="connsiteX3" fmla="*/ 2534388 w 5190040"/>
              <a:gd name="connsiteY3" fmla="*/ 5916707 h 5919694"/>
              <a:gd name="connsiteX4" fmla="*/ 59 w 5190040"/>
              <a:gd name="connsiteY4" fmla="*/ 3164891 h 5919694"/>
              <a:gd name="connsiteX5" fmla="*/ 2464 w 5190040"/>
              <a:gd name="connsiteY5" fmla="*/ 0 h 5919694"/>
              <a:gd name="connsiteX0" fmla="*/ 2512 w 5190088"/>
              <a:gd name="connsiteY0" fmla="*/ 0 h 5919694"/>
              <a:gd name="connsiteX1" fmla="*/ 5190088 w 5190088"/>
              <a:gd name="connsiteY1" fmla="*/ 0 h 5919694"/>
              <a:gd name="connsiteX2" fmla="*/ 5190088 w 5190088"/>
              <a:gd name="connsiteY2" fmla="*/ 5919694 h 5919694"/>
              <a:gd name="connsiteX3" fmla="*/ 2534436 w 5190088"/>
              <a:gd name="connsiteY3" fmla="*/ 5916707 h 5919694"/>
              <a:gd name="connsiteX4" fmla="*/ 107 w 5190088"/>
              <a:gd name="connsiteY4" fmla="*/ 3164891 h 5919694"/>
              <a:gd name="connsiteX5" fmla="*/ 2512 w 5190088"/>
              <a:gd name="connsiteY5" fmla="*/ 0 h 5919694"/>
              <a:gd name="connsiteX0" fmla="*/ 2406 w 5189982"/>
              <a:gd name="connsiteY0" fmla="*/ 0 h 5919694"/>
              <a:gd name="connsiteX1" fmla="*/ 5189982 w 5189982"/>
              <a:gd name="connsiteY1" fmla="*/ 0 h 5919694"/>
              <a:gd name="connsiteX2" fmla="*/ 5189982 w 5189982"/>
              <a:gd name="connsiteY2" fmla="*/ 5919694 h 5919694"/>
              <a:gd name="connsiteX3" fmla="*/ 2534330 w 5189982"/>
              <a:gd name="connsiteY3" fmla="*/ 5916707 h 5919694"/>
              <a:gd name="connsiteX4" fmla="*/ 1 w 5189982"/>
              <a:gd name="connsiteY4" fmla="*/ 3164891 h 5919694"/>
              <a:gd name="connsiteX5" fmla="*/ 2406 w 5189982"/>
              <a:gd name="connsiteY5" fmla="*/ 0 h 5919694"/>
              <a:gd name="connsiteX0" fmla="*/ 216 w 5198678"/>
              <a:gd name="connsiteY0" fmla="*/ 333321 h 5919694"/>
              <a:gd name="connsiteX1" fmla="*/ 5198678 w 5198678"/>
              <a:gd name="connsiteY1" fmla="*/ 0 h 5919694"/>
              <a:gd name="connsiteX2" fmla="*/ 5198678 w 5198678"/>
              <a:gd name="connsiteY2" fmla="*/ 5919694 h 5919694"/>
              <a:gd name="connsiteX3" fmla="*/ 2543026 w 5198678"/>
              <a:gd name="connsiteY3" fmla="*/ 5916707 h 5919694"/>
              <a:gd name="connsiteX4" fmla="*/ 8697 w 5198678"/>
              <a:gd name="connsiteY4" fmla="*/ 3164891 h 5919694"/>
              <a:gd name="connsiteX5" fmla="*/ 216 w 5198678"/>
              <a:gd name="connsiteY5" fmla="*/ 333321 h 5919694"/>
              <a:gd name="connsiteX0" fmla="*/ 216 w 5198678"/>
              <a:gd name="connsiteY0" fmla="*/ 0 h 5586373"/>
              <a:gd name="connsiteX1" fmla="*/ 5198678 w 5198678"/>
              <a:gd name="connsiteY1" fmla="*/ 28985 h 5586373"/>
              <a:gd name="connsiteX2" fmla="*/ 5198678 w 5198678"/>
              <a:gd name="connsiteY2" fmla="*/ 5586373 h 5586373"/>
              <a:gd name="connsiteX3" fmla="*/ 2543026 w 5198678"/>
              <a:gd name="connsiteY3" fmla="*/ 5583386 h 5586373"/>
              <a:gd name="connsiteX4" fmla="*/ 8697 w 5198678"/>
              <a:gd name="connsiteY4" fmla="*/ 2831570 h 5586373"/>
              <a:gd name="connsiteX5" fmla="*/ 216 w 5198678"/>
              <a:gd name="connsiteY5" fmla="*/ 0 h 5586373"/>
              <a:gd name="connsiteX0" fmla="*/ 216 w 5198678"/>
              <a:gd name="connsiteY0" fmla="*/ 0 h 5571881"/>
              <a:gd name="connsiteX1" fmla="*/ 5198678 w 5198678"/>
              <a:gd name="connsiteY1" fmla="*/ 14493 h 5571881"/>
              <a:gd name="connsiteX2" fmla="*/ 5198678 w 5198678"/>
              <a:gd name="connsiteY2" fmla="*/ 5571881 h 5571881"/>
              <a:gd name="connsiteX3" fmla="*/ 2543026 w 5198678"/>
              <a:gd name="connsiteY3" fmla="*/ 5568894 h 5571881"/>
              <a:gd name="connsiteX4" fmla="*/ 8697 w 5198678"/>
              <a:gd name="connsiteY4" fmla="*/ 2817078 h 5571881"/>
              <a:gd name="connsiteX5" fmla="*/ 216 w 5198678"/>
              <a:gd name="connsiteY5" fmla="*/ 0 h 5571881"/>
              <a:gd name="connsiteX0" fmla="*/ 216 w 5198678"/>
              <a:gd name="connsiteY0" fmla="*/ 15941 h 5587822"/>
              <a:gd name="connsiteX1" fmla="*/ 5198678 w 5198678"/>
              <a:gd name="connsiteY1" fmla="*/ 0 h 5587822"/>
              <a:gd name="connsiteX2" fmla="*/ 5198678 w 5198678"/>
              <a:gd name="connsiteY2" fmla="*/ 5587822 h 5587822"/>
              <a:gd name="connsiteX3" fmla="*/ 2543026 w 5198678"/>
              <a:gd name="connsiteY3" fmla="*/ 5584835 h 5587822"/>
              <a:gd name="connsiteX4" fmla="*/ 8697 w 5198678"/>
              <a:gd name="connsiteY4" fmla="*/ 2833019 h 5587822"/>
              <a:gd name="connsiteX5" fmla="*/ 216 w 5198678"/>
              <a:gd name="connsiteY5" fmla="*/ 15941 h 5587822"/>
              <a:gd name="connsiteX0" fmla="*/ 216 w 5198678"/>
              <a:gd name="connsiteY0" fmla="*/ 629 h 5587822"/>
              <a:gd name="connsiteX1" fmla="*/ 5198678 w 5198678"/>
              <a:gd name="connsiteY1" fmla="*/ 0 h 5587822"/>
              <a:gd name="connsiteX2" fmla="*/ 5198678 w 5198678"/>
              <a:gd name="connsiteY2" fmla="*/ 5587822 h 5587822"/>
              <a:gd name="connsiteX3" fmla="*/ 2543026 w 5198678"/>
              <a:gd name="connsiteY3" fmla="*/ 5584835 h 5587822"/>
              <a:gd name="connsiteX4" fmla="*/ 8697 w 5198678"/>
              <a:gd name="connsiteY4" fmla="*/ 2833019 h 5587822"/>
              <a:gd name="connsiteX5" fmla="*/ 216 w 5198678"/>
              <a:gd name="connsiteY5" fmla="*/ 629 h 5587822"/>
              <a:gd name="connsiteX0" fmla="*/ 454 w 5198916"/>
              <a:gd name="connsiteY0" fmla="*/ 629 h 5587822"/>
              <a:gd name="connsiteX1" fmla="*/ 5198916 w 5198916"/>
              <a:gd name="connsiteY1" fmla="*/ 0 h 5587822"/>
              <a:gd name="connsiteX2" fmla="*/ 5198916 w 5198916"/>
              <a:gd name="connsiteY2" fmla="*/ 5587822 h 5587822"/>
              <a:gd name="connsiteX3" fmla="*/ 2543264 w 5198916"/>
              <a:gd name="connsiteY3" fmla="*/ 5584835 h 5587822"/>
              <a:gd name="connsiteX4" fmla="*/ 1791 w 5198916"/>
              <a:gd name="connsiteY4" fmla="*/ 3144946 h 5587822"/>
              <a:gd name="connsiteX5" fmla="*/ 454 w 5198916"/>
              <a:gd name="connsiteY5" fmla="*/ 629 h 5587822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4083303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4089175"/>
              <a:gd name="connsiteY0" fmla="*/ 629 h 5595711"/>
              <a:gd name="connsiteX1" fmla="*/ 4083303 w 4089175"/>
              <a:gd name="connsiteY1" fmla="*/ 0 h 5595711"/>
              <a:gd name="connsiteX2" fmla="*/ 4089175 w 4089175"/>
              <a:gd name="connsiteY2" fmla="*/ 5595711 h 5595711"/>
              <a:gd name="connsiteX3" fmla="*/ 1718207 w 4089175"/>
              <a:gd name="connsiteY3" fmla="*/ 5593381 h 5595711"/>
              <a:gd name="connsiteX4" fmla="*/ 1791 w 4089175"/>
              <a:gd name="connsiteY4" fmla="*/ 3144946 h 5595711"/>
              <a:gd name="connsiteX5" fmla="*/ 454 w 4089175"/>
              <a:gd name="connsiteY5" fmla="*/ 629 h 5595711"/>
              <a:gd name="connsiteX0" fmla="*/ 454 w 4083340"/>
              <a:gd name="connsiteY0" fmla="*/ 629 h 5593381"/>
              <a:gd name="connsiteX1" fmla="*/ 4083303 w 4083340"/>
              <a:gd name="connsiteY1" fmla="*/ 0 h 5593381"/>
              <a:gd name="connsiteX2" fmla="*/ 4012844 w 4083340"/>
              <a:gd name="connsiteY2" fmla="*/ 5591438 h 5593381"/>
              <a:gd name="connsiteX3" fmla="*/ 1718207 w 4083340"/>
              <a:gd name="connsiteY3" fmla="*/ 5593381 h 5593381"/>
              <a:gd name="connsiteX4" fmla="*/ 1791 w 4083340"/>
              <a:gd name="connsiteY4" fmla="*/ 3144946 h 5593381"/>
              <a:gd name="connsiteX5" fmla="*/ 454 w 4083340"/>
              <a:gd name="connsiteY5" fmla="*/ 629 h 5593381"/>
              <a:gd name="connsiteX0" fmla="*/ 454 w 4083459"/>
              <a:gd name="connsiteY0" fmla="*/ 629 h 5593381"/>
              <a:gd name="connsiteX1" fmla="*/ 4083303 w 4083459"/>
              <a:gd name="connsiteY1" fmla="*/ 0 h 5593381"/>
              <a:gd name="connsiteX2" fmla="*/ 4070093 w 4083459"/>
              <a:gd name="connsiteY2" fmla="*/ 5591439 h 5593381"/>
              <a:gd name="connsiteX3" fmla="*/ 1718207 w 4083459"/>
              <a:gd name="connsiteY3" fmla="*/ 5593381 h 5593381"/>
              <a:gd name="connsiteX4" fmla="*/ 1791 w 4083459"/>
              <a:gd name="connsiteY4" fmla="*/ 3144946 h 5593381"/>
              <a:gd name="connsiteX5" fmla="*/ 454 w 4083459"/>
              <a:gd name="connsiteY5" fmla="*/ 629 h 5593381"/>
              <a:gd name="connsiteX0" fmla="*/ 454 w 4071095"/>
              <a:gd name="connsiteY0" fmla="*/ 0 h 5592752"/>
              <a:gd name="connsiteX1" fmla="*/ 4070582 w 4071095"/>
              <a:gd name="connsiteY1" fmla="*/ 3644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1095"/>
              <a:gd name="connsiteY0" fmla="*/ 0 h 5592752"/>
              <a:gd name="connsiteX1" fmla="*/ 4070582 w 4071095"/>
              <a:gd name="connsiteY1" fmla="*/ 3644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1095"/>
              <a:gd name="connsiteY0" fmla="*/ 10030 h 5602782"/>
              <a:gd name="connsiteX1" fmla="*/ 4070582 w 4071095"/>
              <a:gd name="connsiteY1" fmla="*/ 0 h 5602782"/>
              <a:gd name="connsiteX2" fmla="*/ 4070093 w 4071095"/>
              <a:gd name="connsiteY2" fmla="*/ 5600840 h 5602782"/>
              <a:gd name="connsiteX3" fmla="*/ 1718207 w 4071095"/>
              <a:gd name="connsiteY3" fmla="*/ 5602782 h 5602782"/>
              <a:gd name="connsiteX4" fmla="*/ 1791 w 4071095"/>
              <a:gd name="connsiteY4" fmla="*/ 3154347 h 5602782"/>
              <a:gd name="connsiteX5" fmla="*/ 454 w 4071095"/>
              <a:gd name="connsiteY5" fmla="*/ 10030 h 5602782"/>
              <a:gd name="connsiteX0" fmla="*/ 454 w 4070093"/>
              <a:gd name="connsiteY0" fmla="*/ 0 h 5592752"/>
              <a:gd name="connsiteX1" fmla="*/ 3943363 w 4070093"/>
              <a:gd name="connsiteY1" fmla="*/ 324970 h 5592752"/>
              <a:gd name="connsiteX2" fmla="*/ 4070093 w 4070093"/>
              <a:gd name="connsiteY2" fmla="*/ 5590810 h 5592752"/>
              <a:gd name="connsiteX3" fmla="*/ 1718207 w 4070093"/>
              <a:gd name="connsiteY3" fmla="*/ 5592752 h 5592752"/>
              <a:gd name="connsiteX4" fmla="*/ 1791 w 4070093"/>
              <a:gd name="connsiteY4" fmla="*/ 3144317 h 5592752"/>
              <a:gd name="connsiteX5" fmla="*/ 454 w 4070093"/>
              <a:gd name="connsiteY5" fmla="*/ 0 h 5592752"/>
              <a:gd name="connsiteX0" fmla="*/ 454 w 4071095"/>
              <a:gd name="connsiteY0" fmla="*/ 0 h 5592752"/>
              <a:gd name="connsiteX1" fmla="*/ 4070582 w 4071095"/>
              <a:gd name="connsiteY1" fmla="*/ 3644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1095"/>
              <a:gd name="connsiteY0" fmla="*/ 0 h 5592752"/>
              <a:gd name="connsiteX1" fmla="*/ 4070582 w 4071095"/>
              <a:gd name="connsiteY1" fmla="*/ 3644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1095"/>
              <a:gd name="connsiteY0" fmla="*/ 0 h 5592752"/>
              <a:gd name="connsiteX1" fmla="*/ 4070582 w 4071095"/>
              <a:gd name="connsiteY1" fmla="*/ 10480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1095"/>
              <a:gd name="connsiteY0" fmla="*/ 0 h 5592752"/>
              <a:gd name="connsiteX1" fmla="*/ 4070582 w 4071095"/>
              <a:gd name="connsiteY1" fmla="*/ 51501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1095"/>
              <a:gd name="connsiteY0" fmla="*/ 10030 h 5602782"/>
              <a:gd name="connsiteX1" fmla="*/ 4070582 w 4071095"/>
              <a:gd name="connsiteY1" fmla="*/ 0 h 5602782"/>
              <a:gd name="connsiteX2" fmla="*/ 4070093 w 4071095"/>
              <a:gd name="connsiteY2" fmla="*/ 5600840 h 5602782"/>
              <a:gd name="connsiteX3" fmla="*/ 1718207 w 4071095"/>
              <a:gd name="connsiteY3" fmla="*/ 5602782 h 5602782"/>
              <a:gd name="connsiteX4" fmla="*/ 1791 w 4071095"/>
              <a:gd name="connsiteY4" fmla="*/ 3154347 h 5602782"/>
              <a:gd name="connsiteX5" fmla="*/ 454 w 4071095"/>
              <a:gd name="connsiteY5" fmla="*/ 10030 h 5602782"/>
              <a:gd name="connsiteX0" fmla="*/ 14049 w 4069424"/>
              <a:gd name="connsiteY0" fmla="*/ 174112 h 5602782"/>
              <a:gd name="connsiteX1" fmla="*/ 4068911 w 4069424"/>
              <a:gd name="connsiteY1" fmla="*/ 0 h 5602782"/>
              <a:gd name="connsiteX2" fmla="*/ 4068422 w 4069424"/>
              <a:gd name="connsiteY2" fmla="*/ 5600840 h 5602782"/>
              <a:gd name="connsiteX3" fmla="*/ 1716536 w 4069424"/>
              <a:gd name="connsiteY3" fmla="*/ 5602782 h 5602782"/>
              <a:gd name="connsiteX4" fmla="*/ 120 w 4069424"/>
              <a:gd name="connsiteY4" fmla="*/ 3154347 h 5602782"/>
              <a:gd name="connsiteX5" fmla="*/ 14049 w 4069424"/>
              <a:gd name="connsiteY5" fmla="*/ 174112 h 5602782"/>
              <a:gd name="connsiteX0" fmla="*/ 454 w 4071095"/>
              <a:gd name="connsiteY0" fmla="*/ 10030 h 5602782"/>
              <a:gd name="connsiteX1" fmla="*/ 4070582 w 4071095"/>
              <a:gd name="connsiteY1" fmla="*/ 0 h 5602782"/>
              <a:gd name="connsiteX2" fmla="*/ 4070093 w 4071095"/>
              <a:gd name="connsiteY2" fmla="*/ 5600840 h 5602782"/>
              <a:gd name="connsiteX3" fmla="*/ 1718207 w 4071095"/>
              <a:gd name="connsiteY3" fmla="*/ 5602782 h 5602782"/>
              <a:gd name="connsiteX4" fmla="*/ 1791 w 4071095"/>
              <a:gd name="connsiteY4" fmla="*/ 3154347 h 5602782"/>
              <a:gd name="connsiteX5" fmla="*/ 454 w 4071095"/>
              <a:gd name="connsiteY5" fmla="*/ 10030 h 5602782"/>
              <a:gd name="connsiteX0" fmla="*/ 454 w 4070093"/>
              <a:gd name="connsiteY0" fmla="*/ 0 h 5592752"/>
              <a:gd name="connsiteX1" fmla="*/ 4065493 w 4070093"/>
              <a:gd name="connsiteY1" fmla="*/ 51501 h 5592752"/>
              <a:gd name="connsiteX2" fmla="*/ 4070093 w 4070093"/>
              <a:gd name="connsiteY2" fmla="*/ 5590810 h 5592752"/>
              <a:gd name="connsiteX3" fmla="*/ 1718207 w 4070093"/>
              <a:gd name="connsiteY3" fmla="*/ 5592752 h 5592752"/>
              <a:gd name="connsiteX4" fmla="*/ 1791 w 4070093"/>
              <a:gd name="connsiteY4" fmla="*/ 3144317 h 5592752"/>
              <a:gd name="connsiteX5" fmla="*/ 454 w 4070093"/>
              <a:gd name="connsiteY5" fmla="*/ 0 h 5592752"/>
              <a:gd name="connsiteX0" fmla="*/ 454 w 4071095"/>
              <a:gd name="connsiteY0" fmla="*/ 0 h 5592752"/>
              <a:gd name="connsiteX1" fmla="*/ 4070582 w 4071095"/>
              <a:gd name="connsiteY1" fmla="*/ 3644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1095"/>
              <a:gd name="connsiteY0" fmla="*/ 0 h 5592752"/>
              <a:gd name="connsiteX1" fmla="*/ 4070582 w 4071095"/>
              <a:gd name="connsiteY1" fmla="*/ 9341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1095"/>
              <a:gd name="connsiteY0" fmla="*/ 4333 h 5597085"/>
              <a:gd name="connsiteX1" fmla="*/ 4070582 w 4071095"/>
              <a:gd name="connsiteY1" fmla="*/ 0 h 5597085"/>
              <a:gd name="connsiteX2" fmla="*/ 4070093 w 4071095"/>
              <a:gd name="connsiteY2" fmla="*/ 5595143 h 5597085"/>
              <a:gd name="connsiteX3" fmla="*/ 1718207 w 4071095"/>
              <a:gd name="connsiteY3" fmla="*/ 5597085 h 5597085"/>
              <a:gd name="connsiteX4" fmla="*/ 1791 w 4071095"/>
              <a:gd name="connsiteY4" fmla="*/ 3148650 h 5597085"/>
              <a:gd name="connsiteX5" fmla="*/ 454 w 4071095"/>
              <a:gd name="connsiteY5" fmla="*/ 4333 h 5597085"/>
              <a:gd name="connsiteX0" fmla="*/ 454 w 4070093"/>
              <a:gd name="connsiteY0" fmla="*/ 562667 h 6155419"/>
              <a:gd name="connsiteX1" fmla="*/ 4062101 w 4070093"/>
              <a:gd name="connsiteY1" fmla="*/ 0 h 6155419"/>
              <a:gd name="connsiteX2" fmla="*/ 4070093 w 4070093"/>
              <a:gd name="connsiteY2" fmla="*/ 6153477 h 6155419"/>
              <a:gd name="connsiteX3" fmla="*/ 1718207 w 4070093"/>
              <a:gd name="connsiteY3" fmla="*/ 6155419 h 6155419"/>
              <a:gd name="connsiteX4" fmla="*/ 1791 w 4070093"/>
              <a:gd name="connsiteY4" fmla="*/ 3706984 h 6155419"/>
              <a:gd name="connsiteX5" fmla="*/ 454 w 4070093"/>
              <a:gd name="connsiteY5" fmla="*/ 562667 h 6155419"/>
              <a:gd name="connsiteX0" fmla="*/ 7264 w 4068422"/>
              <a:gd name="connsiteY0" fmla="*/ 15728 h 6155419"/>
              <a:gd name="connsiteX1" fmla="*/ 4060430 w 4068422"/>
              <a:gd name="connsiteY1" fmla="*/ 0 h 6155419"/>
              <a:gd name="connsiteX2" fmla="*/ 4068422 w 4068422"/>
              <a:gd name="connsiteY2" fmla="*/ 6153477 h 6155419"/>
              <a:gd name="connsiteX3" fmla="*/ 1716536 w 4068422"/>
              <a:gd name="connsiteY3" fmla="*/ 6155419 h 6155419"/>
              <a:gd name="connsiteX4" fmla="*/ 120 w 4068422"/>
              <a:gd name="connsiteY4" fmla="*/ 3706984 h 6155419"/>
              <a:gd name="connsiteX5" fmla="*/ 7264 w 4068422"/>
              <a:gd name="connsiteY5" fmla="*/ 15728 h 6155419"/>
              <a:gd name="connsiteX0" fmla="*/ 7264 w 4069425"/>
              <a:gd name="connsiteY0" fmla="*/ 15728 h 6155419"/>
              <a:gd name="connsiteX1" fmla="*/ 4068912 w 4069425"/>
              <a:gd name="connsiteY1" fmla="*/ 0 h 6155419"/>
              <a:gd name="connsiteX2" fmla="*/ 4068422 w 4069425"/>
              <a:gd name="connsiteY2" fmla="*/ 6153477 h 6155419"/>
              <a:gd name="connsiteX3" fmla="*/ 1716536 w 4069425"/>
              <a:gd name="connsiteY3" fmla="*/ 6155419 h 6155419"/>
              <a:gd name="connsiteX4" fmla="*/ 120 w 4069425"/>
              <a:gd name="connsiteY4" fmla="*/ 3706984 h 6155419"/>
              <a:gd name="connsiteX5" fmla="*/ 7264 w 4069425"/>
              <a:gd name="connsiteY5" fmla="*/ 15728 h 6155419"/>
              <a:gd name="connsiteX0" fmla="*/ 3023 w 4069425"/>
              <a:gd name="connsiteY0" fmla="*/ 4334 h 6155419"/>
              <a:gd name="connsiteX1" fmla="*/ 4068912 w 4069425"/>
              <a:gd name="connsiteY1" fmla="*/ 0 h 6155419"/>
              <a:gd name="connsiteX2" fmla="*/ 4068422 w 4069425"/>
              <a:gd name="connsiteY2" fmla="*/ 6153477 h 6155419"/>
              <a:gd name="connsiteX3" fmla="*/ 1716536 w 4069425"/>
              <a:gd name="connsiteY3" fmla="*/ 6155419 h 6155419"/>
              <a:gd name="connsiteX4" fmla="*/ 120 w 4069425"/>
              <a:gd name="connsiteY4" fmla="*/ 3706984 h 6155419"/>
              <a:gd name="connsiteX5" fmla="*/ 3023 w 4069425"/>
              <a:gd name="connsiteY5" fmla="*/ 4334 h 615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069425" h="6155419">
                <a:moveTo>
                  <a:pt x="3023" y="4334"/>
                </a:moveTo>
                <a:lnTo>
                  <a:pt x="4068912" y="0"/>
                </a:lnTo>
                <a:cubicBezTo>
                  <a:pt x="4070869" y="1865237"/>
                  <a:pt x="4066465" y="4288240"/>
                  <a:pt x="4068422" y="6153477"/>
                </a:cubicBezTo>
                <a:lnTo>
                  <a:pt x="1716536" y="6155419"/>
                </a:lnTo>
                <a:cubicBezTo>
                  <a:pt x="687422" y="5845287"/>
                  <a:pt x="-10492" y="4560655"/>
                  <a:pt x="120" y="3706984"/>
                </a:cubicBezTo>
                <a:cubicBezTo>
                  <a:pt x="2112" y="2503721"/>
                  <a:pt x="1031" y="1207597"/>
                  <a:pt x="3023" y="4334"/>
                </a:cubicBezTo>
                <a:close/>
              </a:path>
            </a:pathLst>
          </a:cu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 Click icon to insert picture</a:t>
            </a:r>
          </a:p>
          <a:p>
            <a:endParaRPr lang="en-A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05E8E5-FC3F-4B02-8560-314161E6593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r>
              <a:rPr lang="en-AU"/>
              <a:t>SLAT7806 Research Methods</a:t>
            </a:r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783E44-C534-44A2-8F6E-F9372FE5C6E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8E5BD460-2E08-418B-9ED2-FED7577890A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00550" y="6524625"/>
            <a:ext cx="3384667" cy="241300"/>
          </a:xfrm>
        </p:spPr>
        <p:txBody>
          <a:bodyPr anchor="ctr">
            <a:normAutofit/>
          </a:bodyPr>
          <a:lstStyle>
            <a:lvl1pPr algn="ctr">
              <a:defRPr sz="1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#[Hashtag text]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D06BD81E-48A0-488B-B875-7D993A64CC4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5325" y="1700213"/>
            <a:ext cx="5208587" cy="4598075"/>
          </a:xfrm>
          <a:prstGeom prst="rect">
            <a:avLst/>
          </a:prstGeom>
        </p:spPr>
        <p:txBody>
          <a:bodyPr/>
          <a:lstStyle>
            <a:lvl1pPr>
              <a:buNone/>
              <a:defRPr lang="en-US" dirty="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lang="en-US" dirty="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US" dirty="0">
                <a:solidFill>
                  <a:schemeClr val="bg1"/>
                </a:solidFill>
              </a:defRPr>
            </a:lvl5pPr>
            <a:lvl6pPr>
              <a:defRPr lang="en-AU" dirty="0">
                <a:solidFill>
                  <a:schemeClr val="bg1"/>
                </a:solidFill>
              </a:defRPr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4B152F0-B857-4837-AD26-E55058B68A12}"/>
              </a:ext>
            </a:extLst>
          </p:cNvPr>
          <p:cNvSpPr txBox="1"/>
          <p:nvPr userDrawn="1"/>
        </p:nvSpPr>
        <p:spPr>
          <a:xfrm>
            <a:off x="1" y="-1053499"/>
            <a:ext cx="7632171" cy="95410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AU" sz="1400" dirty="0">
                <a:solidFill>
                  <a:schemeClr val="bg1"/>
                </a:solidFill>
              </a:rPr>
              <a:t>For this slide design, you can change the background colour</a:t>
            </a:r>
          </a:p>
          <a:p>
            <a:r>
              <a:rPr lang="en-AU" sz="1400" dirty="0">
                <a:solidFill>
                  <a:schemeClr val="bg1"/>
                </a:solidFill>
              </a:rPr>
              <a:t>by right-clicking somewhere on the slide, not in a content placeholder.</a:t>
            </a:r>
          </a:p>
          <a:p>
            <a:r>
              <a:rPr lang="en-US" sz="1400" dirty="0">
                <a:solidFill>
                  <a:schemeClr val="bg1"/>
                </a:solidFill>
              </a:rPr>
              <a:t>‘Format Background</a:t>
            </a:r>
          </a:p>
          <a:p>
            <a:r>
              <a:rPr lang="en-US" sz="1400" dirty="0">
                <a:solidFill>
                  <a:schemeClr val="bg1"/>
                </a:solidFill>
              </a:rPr>
              <a:t>Under the ‘Fill’ menu, ‘change ‘Solid fill’ to a </a:t>
            </a:r>
            <a:r>
              <a:rPr lang="en-US" sz="1400" dirty="0" err="1">
                <a:solidFill>
                  <a:schemeClr val="bg1"/>
                </a:solidFill>
              </a:rPr>
              <a:t>colour</a:t>
            </a:r>
            <a:r>
              <a:rPr lang="en-US" sz="1400" dirty="0">
                <a:solidFill>
                  <a:schemeClr val="bg1"/>
                </a:solidFill>
              </a:rPr>
              <a:t> from the palette</a:t>
            </a:r>
            <a:endParaRPr lang="en-AU" sz="1400" dirty="0">
              <a:solidFill>
                <a:schemeClr val="bg1"/>
              </a:solidFill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07296C6-F9EC-4B3A-9119-76D6C67094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1052736"/>
            <a:ext cx="5208586" cy="468000"/>
          </a:xfrm>
        </p:spPr>
        <p:txBody>
          <a:bodyPr anchor="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3336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One Third Al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6">
            <a:extLst>
              <a:ext uri="{FF2B5EF4-FFF2-40B4-BE49-F238E27FC236}">
                <a16:creationId xmlns:a16="http://schemas.microsoft.com/office/drawing/2014/main" id="{B4FA68DC-FEFE-4790-B4A5-75AF5CDBE1D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 bwMode="invGray">
          <a:xfrm>
            <a:off x="0" y="0"/>
            <a:ext cx="10704513" cy="6869113"/>
          </a:xfrm>
          <a:solidFill>
            <a:schemeClr val="accent1"/>
          </a:solidFill>
        </p:spPr>
        <p:txBody>
          <a:bodyPr>
            <a:normAutofit/>
          </a:bodyPr>
          <a:lstStyle>
            <a:lvl1pPr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AU" dirty="0"/>
              <a:t>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2BEE3ED-5C13-4151-AFC4-04F14BD9ECA3}"/>
              </a:ext>
            </a:extLst>
          </p:cNvPr>
          <p:cNvSpPr txBox="1"/>
          <p:nvPr userDrawn="1"/>
        </p:nvSpPr>
        <p:spPr>
          <a:xfrm>
            <a:off x="1" y="-622612"/>
            <a:ext cx="7632171" cy="523220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AU" sz="1400" dirty="0">
                <a:solidFill>
                  <a:schemeClr val="bg1"/>
                </a:solidFill>
              </a:rPr>
              <a:t>For this slide design, you can change the background colour</a:t>
            </a:r>
          </a:p>
          <a:p>
            <a:r>
              <a:rPr lang="en-AU" sz="1400" dirty="0">
                <a:solidFill>
                  <a:schemeClr val="bg1"/>
                </a:solidFill>
              </a:rPr>
              <a:t>Clicking along the edge of purple container and change the shape fill colour.</a:t>
            </a:r>
          </a:p>
        </p:txBody>
      </p:sp>
      <p:sp>
        <p:nvSpPr>
          <p:cNvPr id="12" name="Picture Placeholder 9">
            <a:extLst>
              <a:ext uri="{FF2B5EF4-FFF2-40B4-BE49-F238E27FC236}">
                <a16:creationId xmlns:a16="http://schemas.microsoft.com/office/drawing/2014/main" id="{8FB0C548-DD10-4ED1-BA05-293A119D2AE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108851" y="-8784"/>
            <a:ext cx="4083149" cy="6868620"/>
          </a:xfrm>
          <a:custGeom>
            <a:avLst/>
            <a:gdLst>
              <a:gd name="connsiteX0" fmla="*/ 0 w 5187576"/>
              <a:gd name="connsiteY0" fmla="*/ 0 h 5919694"/>
              <a:gd name="connsiteX1" fmla="*/ 5187576 w 5187576"/>
              <a:gd name="connsiteY1" fmla="*/ 0 h 5919694"/>
              <a:gd name="connsiteX2" fmla="*/ 5187576 w 5187576"/>
              <a:gd name="connsiteY2" fmla="*/ 5919694 h 5919694"/>
              <a:gd name="connsiteX3" fmla="*/ 0 w 5187576"/>
              <a:gd name="connsiteY3" fmla="*/ 5919694 h 5919694"/>
              <a:gd name="connsiteX4" fmla="*/ 0 w 5187576"/>
              <a:gd name="connsiteY4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5977 w 5193553"/>
              <a:gd name="connsiteY3" fmla="*/ 5919694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5977 w 5193553"/>
              <a:gd name="connsiteY4" fmla="*/ 5919694 h 5919694"/>
              <a:gd name="connsiteX5" fmla="*/ 0 w 5193553"/>
              <a:gd name="connsiteY5" fmla="*/ 3609788 h 5919694"/>
              <a:gd name="connsiteX6" fmla="*/ 5977 w 5193553"/>
              <a:gd name="connsiteY6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5977 w 5193553"/>
              <a:gd name="connsiteY4" fmla="*/ 5919694 h 5919694"/>
              <a:gd name="connsiteX5" fmla="*/ 0 w 5193553"/>
              <a:gd name="connsiteY5" fmla="*/ 3609788 h 5919694"/>
              <a:gd name="connsiteX6" fmla="*/ 5977 w 5193553"/>
              <a:gd name="connsiteY6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002121 w 5193555"/>
              <a:gd name="connsiteY3" fmla="*/ 5916706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002121 w 5193555"/>
              <a:gd name="connsiteY3" fmla="*/ 5916706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002121 w 5193555"/>
              <a:gd name="connsiteY3" fmla="*/ 5916706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002121 w 5193555"/>
              <a:gd name="connsiteY3" fmla="*/ 5916706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687921 w 5193555"/>
              <a:gd name="connsiteY3" fmla="*/ 5101592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537903 w 5193555"/>
              <a:gd name="connsiteY3" fmla="*/ 5916707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537901 w 5193553"/>
              <a:gd name="connsiteY3" fmla="*/ 5916707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537901 w 5193553"/>
              <a:gd name="connsiteY3" fmla="*/ 5916707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16692 w 5204268"/>
              <a:gd name="connsiteY0" fmla="*/ 0 h 5919694"/>
              <a:gd name="connsiteX1" fmla="*/ 5204268 w 5204268"/>
              <a:gd name="connsiteY1" fmla="*/ 0 h 5919694"/>
              <a:gd name="connsiteX2" fmla="*/ 5204268 w 5204268"/>
              <a:gd name="connsiteY2" fmla="*/ 5919694 h 5919694"/>
              <a:gd name="connsiteX3" fmla="*/ 2548616 w 5204268"/>
              <a:gd name="connsiteY3" fmla="*/ 5916707 h 5919694"/>
              <a:gd name="connsiteX4" fmla="*/ 0 w 5204268"/>
              <a:gd name="connsiteY4" fmla="*/ 3438185 h 5919694"/>
              <a:gd name="connsiteX5" fmla="*/ 16692 w 5204268"/>
              <a:gd name="connsiteY5" fmla="*/ 0 h 5919694"/>
              <a:gd name="connsiteX0" fmla="*/ 16692 w 5204268"/>
              <a:gd name="connsiteY0" fmla="*/ 0 h 5919694"/>
              <a:gd name="connsiteX1" fmla="*/ 5204268 w 5204268"/>
              <a:gd name="connsiteY1" fmla="*/ 0 h 5919694"/>
              <a:gd name="connsiteX2" fmla="*/ 5204268 w 5204268"/>
              <a:gd name="connsiteY2" fmla="*/ 5919694 h 5919694"/>
              <a:gd name="connsiteX3" fmla="*/ 2548616 w 5204268"/>
              <a:gd name="connsiteY3" fmla="*/ 5916707 h 5919694"/>
              <a:gd name="connsiteX4" fmla="*/ 0 w 5204268"/>
              <a:gd name="connsiteY4" fmla="*/ 3438185 h 5919694"/>
              <a:gd name="connsiteX5" fmla="*/ 16692 w 5204268"/>
              <a:gd name="connsiteY5" fmla="*/ 0 h 5919694"/>
              <a:gd name="connsiteX0" fmla="*/ 112 w 5187688"/>
              <a:gd name="connsiteY0" fmla="*/ 0 h 5919694"/>
              <a:gd name="connsiteX1" fmla="*/ 5187688 w 5187688"/>
              <a:gd name="connsiteY1" fmla="*/ 0 h 5919694"/>
              <a:gd name="connsiteX2" fmla="*/ 5187688 w 5187688"/>
              <a:gd name="connsiteY2" fmla="*/ 5919694 h 5919694"/>
              <a:gd name="connsiteX3" fmla="*/ 2532036 w 5187688"/>
              <a:gd name="connsiteY3" fmla="*/ 5916707 h 5919694"/>
              <a:gd name="connsiteX4" fmla="*/ 21520 w 5187688"/>
              <a:gd name="connsiteY4" fmla="*/ 3298360 h 5919694"/>
              <a:gd name="connsiteX5" fmla="*/ 112 w 5187688"/>
              <a:gd name="connsiteY5" fmla="*/ 0 h 5919694"/>
              <a:gd name="connsiteX0" fmla="*/ 2405 w 5189981"/>
              <a:gd name="connsiteY0" fmla="*/ 0 h 5919694"/>
              <a:gd name="connsiteX1" fmla="*/ 5189981 w 5189981"/>
              <a:gd name="connsiteY1" fmla="*/ 0 h 5919694"/>
              <a:gd name="connsiteX2" fmla="*/ 5189981 w 5189981"/>
              <a:gd name="connsiteY2" fmla="*/ 5919694 h 5919694"/>
              <a:gd name="connsiteX3" fmla="*/ 2534329 w 5189981"/>
              <a:gd name="connsiteY3" fmla="*/ 5916707 h 5919694"/>
              <a:gd name="connsiteX4" fmla="*/ 0 w 5189981"/>
              <a:gd name="connsiteY4" fmla="*/ 3164891 h 5919694"/>
              <a:gd name="connsiteX5" fmla="*/ 2405 w 5189981"/>
              <a:gd name="connsiteY5" fmla="*/ 0 h 5919694"/>
              <a:gd name="connsiteX0" fmla="*/ 2532 w 5190108"/>
              <a:gd name="connsiteY0" fmla="*/ 0 h 5919694"/>
              <a:gd name="connsiteX1" fmla="*/ 5190108 w 5190108"/>
              <a:gd name="connsiteY1" fmla="*/ 0 h 5919694"/>
              <a:gd name="connsiteX2" fmla="*/ 5190108 w 5190108"/>
              <a:gd name="connsiteY2" fmla="*/ 5919694 h 5919694"/>
              <a:gd name="connsiteX3" fmla="*/ 2534456 w 5190108"/>
              <a:gd name="connsiteY3" fmla="*/ 5916707 h 5919694"/>
              <a:gd name="connsiteX4" fmla="*/ 127 w 5190108"/>
              <a:gd name="connsiteY4" fmla="*/ 3164891 h 5919694"/>
              <a:gd name="connsiteX5" fmla="*/ 2532 w 5190108"/>
              <a:gd name="connsiteY5" fmla="*/ 0 h 5919694"/>
              <a:gd name="connsiteX0" fmla="*/ 2464 w 5190040"/>
              <a:gd name="connsiteY0" fmla="*/ 0 h 5919694"/>
              <a:gd name="connsiteX1" fmla="*/ 5190040 w 5190040"/>
              <a:gd name="connsiteY1" fmla="*/ 0 h 5919694"/>
              <a:gd name="connsiteX2" fmla="*/ 5190040 w 5190040"/>
              <a:gd name="connsiteY2" fmla="*/ 5919694 h 5919694"/>
              <a:gd name="connsiteX3" fmla="*/ 2534388 w 5190040"/>
              <a:gd name="connsiteY3" fmla="*/ 5916707 h 5919694"/>
              <a:gd name="connsiteX4" fmla="*/ 59 w 5190040"/>
              <a:gd name="connsiteY4" fmla="*/ 3164891 h 5919694"/>
              <a:gd name="connsiteX5" fmla="*/ 2464 w 5190040"/>
              <a:gd name="connsiteY5" fmla="*/ 0 h 5919694"/>
              <a:gd name="connsiteX0" fmla="*/ 2512 w 5190088"/>
              <a:gd name="connsiteY0" fmla="*/ 0 h 5919694"/>
              <a:gd name="connsiteX1" fmla="*/ 5190088 w 5190088"/>
              <a:gd name="connsiteY1" fmla="*/ 0 h 5919694"/>
              <a:gd name="connsiteX2" fmla="*/ 5190088 w 5190088"/>
              <a:gd name="connsiteY2" fmla="*/ 5919694 h 5919694"/>
              <a:gd name="connsiteX3" fmla="*/ 2534436 w 5190088"/>
              <a:gd name="connsiteY3" fmla="*/ 5916707 h 5919694"/>
              <a:gd name="connsiteX4" fmla="*/ 107 w 5190088"/>
              <a:gd name="connsiteY4" fmla="*/ 3164891 h 5919694"/>
              <a:gd name="connsiteX5" fmla="*/ 2512 w 5190088"/>
              <a:gd name="connsiteY5" fmla="*/ 0 h 5919694"/>
              <a:gd name="connsiteX0" fmla="*/ 2406 w 5189982"/>
              <a:gd name="connsiteY0" fmla="*/ 0 h 5919694"/>
              <a:gd name="connsiteX1" fmla="*/ 5189982 w 5189982"/>
              <a:gd name="connsiteY1" fmla="*/ 0 h 5919694"/>
              <a:gd name="connsiteX2" fmla="*/ 5189982 w 5189982"/>
              <a:gd name="connsiteY2" fmla="*/ 5919694 h 5919694"/>
              <a:gd name="connsiteX3" fmla="*/ 2534330 w 5189982"/>
              <a:gd name="connsiteY3" fmla="*/ 5916707 h 5919694"/>
              <a:gd name="connsiteX4" fmla="*/ 1 w 5189982"/>
              <a:gd name="connsiteY4" fmla="*/ 3164891 h 5919694"/>
              <a:gd name="connsiteX5" fmla="*/ 2406 w 5189982"/>
              <a:gd name="connsiteY5" fmla="*/ 0 h 5919694"/>
              <a:gd name="connsiteX0" fmla="*/ 216 w 5198678"/>
              <a:gd name="connsiteY0" fmla="*/ 333321 h 5919694"/>
              <a:gd name="connsiteX1" fmla="*/ 5198678 w 5198678"/>
              <a:gd name="connsiteY1" fmla="*/ 0 h 5919694"/>
              <a:gd name="connsiteX2" fmla="*/ 5198678 w 5198678"/>
              <a:gd name="connsiteY2" fmla="*/ 5919694 h 5919694"/>
              <a:gd name="connsiteX3" fmla="*/ 2543026 w 5198678"/>
              <a:gd name="connsiteY3" fmla="*/ 5916707 h 5919694"/>
              <a:gd name="connsiteX4" fmla="*/ 8697 w 5198678"/>
              <a:gd name="connsiteY4" fmla="*/ 3164891 h 5919694"/>
              <a:gd name="connsiteX5" fmla="*/ 216 w 5198678"/>
              <a:gd name="connsiteY5" fmla="*/ 333321 h 5919694"/>
              <a:gd name="connsiteX0" fmla="*/ 216 w 5198678"/>
              <a:gd name="connsiteY0" fmla="*/ 0 h 5586373"/>
              <a:gd name="connsiteX1" fmla="*/ 5198678 w 5198678"/>
              <a:gd name="connsiteY1" fmla="*/ 28985 h 5586373"/>
              <a:gd name="connsiteX2" fmla="*/ 5198678 w 5198678"/>
              <a:gd name="connsiteY2" fmla="*/ 5586373 h 5586373"/>
              <a:gd name="connsiteX3" fmla="*/ 2543026 w 5198678"/>
              <a:gd name="connsiteY3" fmla="*/ 5583386 h 5586373"/>
              <a:gd name="connsiteX4" fmla="*/ 8697 w 5198678"/>
              <a:gd name="connsiteY4" fmla="*/ 2831570 h 5586373"/>
              <a:gd name="connsiteX5" fmla="*/ 216 w 5198678"/>
              <a:gd name="connsiteY5" fmla="*/ 0 h 5586373"/>
              <a:gd name="connsiteX0" fmla="*/ 216 w 5198678"/>
              <a:gd name="connsiteY0" fmla="*/ 0 h 5571881"/>
              <a:gd name="connsiteX1" fmla="*/ 5198678 w 5198678"/>
              <a:gd name="connsiteY1" fmla="*/ 14493 h 5571881"/>
              <a:gd name="connsiteX2" fmla="*/ 5198678 w 5198678"/>
              <a:gd name="connsiteY2" fmla="*/ 5571881 h 5571881"/>
              <a:gd name="connsiteX3" fmla="*/ 2543026 w 5198678"/>
              <a:gd name="connsiteY3" fmla="*/ 5568894 h 5571881"/>
              <a:gd name="connsiteX4" fmla="*/ 8697 w 5198678"/>
              <a:gd name="connsiteY4" fmla="*/ 2817078 h 5571881"/>
              <a:gd name="connsiteX5" fmla="*/ 216 w 5198678"/>
              <a:gd name="connsiteY5" fmla="*/ 0 h 5571881"/>
              <a:gd name="connsiteX0" fmla="*/ 216 w 5198678"/>
              <a:gd name="connsiteY0" fmla="*/ 15941 h 5587822"/>
              <a:gd name="connsiteX1" fmla="*/ 5198678 w 5198678"/>
              <a:gd name="connsiteY1" fmla="*/ 0 h 5587822"/>
              <a:gd name="connsiteX2" fmla="*/ 5198678 w 5198678"/>
              <a:gd name="connsiteY2" fmla="*/ 5587822 h 5587822"/>
              <a:gd name="connsiteX3" fmla="*/ 2543026 w 5198678"/>
              <a:gd name="connsiteY3" fmla="*/ 5584835 h 5587822"/>
              <a:gd name="connsiteX4" fmla="*/ 8697 w 5198678"/>
              <a:gd name="connsiteY4" fmla="*/ 2833019 h 5587822"/>
              <a:gd name="connsiteX5" fmla="*/ 216 w 5198678"/>
              <a:gd name="connsiteY5" fmla="*/ 15941 h 5587822"/>
              <a:gd name="connsiteX0" fmla="*/ 216 w 5198678"/>
              <a:gd name="connsiteY0" fmla="*/ 629 h 5587822"/>
              <a:gd name="connsiteX1" fmla="*/ 5198678 w 5198678"/>
              <a:gd name="connsiteY1" fmla="*/ 0 h 5587822"/>
              <a:gd name="connsiteX2" fmla="*/ 5198678 w 5198678"/>
              <a:gd name="connsiteY2" fmla="*/ 5587822 h 5587822"/>
              <a:gd name="connsiteX3" fmla="*/ 2543026 w 5198678"/>
              <a:gd name="connsiteY3" fmla="*/ 5584835 h 5587822"/>
              <a:gd name="connsiteX4" fmla="*/ 8697 w 5198678"/>
              <a:gd name="connsiteY4" fmla="*/ 2833019 h 5587822"/>
              <a:gd name="connsiteX5" fmla="*/ 216 w 5198678"/>
              <a:gd name="connsiteY5" fmla="*/ 629 h 5587822"/>
              <a:gd name="connsiteX0" fmla="*/ 454 w 5198916"/>
              <a:gd name="connsiteY0" fmla="*/ 629 h 5587822"/>
              <a:gd name="connsiteX1" fmla="*/ 5198916 w 5198916"/>
              <a:gd name="connsiteY1" fmla="*/ 0 h 5587822"/>
              <a:gd name="connsiteX2" fmla="*/ 5198916 w 5198916"/>
              <a:gd name="connsiteY2" fmla="*/ 5587822 h 5587822"/>
              <a:gd name="connsiteX3" fmla="*/ 2543264 w 5198916"/>
              <a:gd name="connsiteY3" fmla="*/ 5584835 h 5587822"/>
              <a:gd name="connsiteX4" fmla="*/ 1791 w 5198916"/>
              <a:gd name="connsiteY4" fmla="*/ 3144946 h 5587822"/>
              <a:gd name="connsiteX5" fmla="*/ 454 w 5198916"/>
              <a:gd name="connsiteY5" fmla="*/ 629 h 5587822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4083303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4089175"/>
              <a:gd name="connsiteY0" fmla="*/ 629 h 5595711"/>
              <a:gd name="connsiteX1" fmla="*/ 4083303 w 4089175"/>
              <a:gd name="connsiteY1" fmla="*/ 0 h 5595711"/>
              <a:gd name="connsiteX2" fmla="*/ 4089175 w 4089175"/>
              <a:gd name="connsiteY2" fmla="*/ 5595711 h 5595711"/>
              <a:gd name="connsiteX3" fmla="*/ 1718207 w 4089175"/>
              <a:gd name="connsiteY3" fmla="*/ 5593381 h 5595711"/>
              <a:gd name="connsiteX4" fmla="*/ 1791 w 4089175"/>
              <a:gd name="connsiteY4" fmla="*/ 3144946 h 5595711"/>
              <a:gd name="connsiteX5" fmla="*/ 454 w 4089175"/>
              <a:gd name="connsiteY5" fmla="*/ 629 h 5595711"/>
              <a:gd name="connsiteX0" fmla="*/ 454 w 4083340"/>
              <a:gd name="connsiteY0" fmla="*/ 629 h 5593381"/>
              <a:gd name="connsiteX1" fmla="*/ 4083303 w 4083340"/>
              <a:gd name="connsiteY1" fmla="*/ 0 h 5593381"/>
              <a:gd name="connsiteX2" fmla="*/ 4012844 w 4083340"/>
              <a:gd name="connsiteY2" fmla="*/ 5591438 h 5593381"/>
              <a:gd name="connsiteX3" fmla="*/ 1718207 w 4083340"/>
              <a:gd name="connsiteY3" fmla="*/ 5593381 h 5593381"/>
              <a:gd name="connsiteX4" fmla="*/ 1791 w 4083340"/>
              <a:gd name="connsiteY4" fmla="*/ 3144946 h 5593381"/>
              <a:gd name="connsiteX5" fmla="*/ 454 w 4083340"/>
              <a:gd name="connsiteY5" fmla="*/ 629 h 5593381"/>
              <a:gd name="connsiteX0" fmla="*/ 454 w 4083459"/>
              <a:gd name="connsiteY0" fmla="*/ 629 h 5593381"/>
              <a:gd name="connsiteX1" fmla="*/ 4083303 w 4083459"/>
              <a:gd name="connsiteY1" fmla="*/ 0 h 5593381"/>
              <a:gd name="connsiteX2" fmla="*/ 4070093 w 4083459"/>
              <a:gd name="connsiteY2" fmla="*/ 5591439 h 5593381"/>
              <a:gd name="connsiteX3" fmla="*/ 1718207 w 4083459"/>
              <a:gd name="connsiteY3" fmla="*/ 5593381 h 5593381"/>
              <a:gd name="connsiteX4" fmla="*/ 1791 w 4083459"/>
              <a:gd name="connsiteY4" fmla="*/ 3144946 h 5593381"/>
              <a:gd name="connsiteX5" fmla="*/ 454 w 4083459"/>
              <a:gd name="connsiteY5" fmla="*/ 629 h 5593381"/>
              <a:gd name="connsiteX0" fmla="*/ 454 w 4071095"/>
              <a:gd name="connsiteY0" fmla="*/ 0 h 5592752"/>
              <a:gd name="connsiteX1" fmla="*/ 4070582 w 4071095"/>
              <a:gd name="connsiteY1" fmla="*/ 3644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0093"/>
              <a:gd name="connsiteY0" fmla="*/ 0 h 5592752"/>
              <a:gd name="connsiteX1" fmla="*/ 2714232 w 4070093"/>
              <a:gd name="connsiteY1" fmla="*/ 3644 h 5592752"/>
              <a:gd name="connsiteX2" fmla="*/ 4070093 w 4070093"/>
              <a:gd name="connsiteY2" fmla="*/ 5590810 h 5592752"/>
              <a:gd name="connsiteX3" fmla="*/ 1718207 w 4070093"/>
              <a:gd name="connsiteY3" fmla="*/ 5592752 h 5592752"/>
              <a:gd name="connsiteX4" fmla="*/ 1791 w 4070093"/>
              <a:gd name="connsiteY4" fmla="*/ 3144317 h 5592752"/>
              <a:gd name="connsiteX5" fmla="*/ 454 w 4070093"/>
              <a:gd name="connsiteY5" fmla="*/ 0 h 5592752"/>
              <a:gd name="connsiteX0" fmla="*/ 454 w 2714242"/>
              <a:gd name="connsiteY0" fmla="*/ 0 h 5592752"/>
              <a:gd name="connsiteX1" fmla="*/ 2714232 w 2714242"/>
              <a:gd name="connsiteY1" fmla="*/ 3644 h 5592752"/>
              <a:gd name="connsiteX2" fmla="*/ 2455391 w 2714242"/>
              <a:gd name="connsiteY2" fmla="*/ 5590810 h 5592752"/>
              <a:gd name="connsiteX3" fmla="*/ 1718207 w 2714242"/>
              <a:gd name="connsiteY3" fmla="*/ 5592752 h 5592752"/>
              <a:gd name="connsiteX4" fmla="*/ 1791 w 2714242"/>
              <a:gd name="connsiteY4" fmla="*/ 3144317 h 5592752"/>
              <a:gd name="connsiteX5" fmla="*/ 454 w 2714242"/>
              <a:gd name="connsiteY5" fmla="*/ 0 h 5592752"/>
              <a:gd name="connsiteX0" fmla="*/ 454 w 2714778"/>
              <a:gd name="connsiteY0" fmla="*/ 0 h 5596508"/>
              <a:gd name="connsiteX1" fmla="*/ 2714232 w 2714778"/>
              <a:gd name="connsiteY1" fmla="*/ 3644 h 5596508"/>
              <a:gd name="connsiteX2" fmla="*/ 2714070 w 2714778"/>
              <a:gd name="connsiteY2" fmla="*/ 5596508 h 5596508"/>
              <a:gd name="connsiteX3" fmla="*/ 1718207 w 2714778"/>
              <a:gd name="connsiteY3" fmla="*/ 5592752 h 5596508"/>
              <a:gd name="connsiteX4" fmla="*/ 1791 w 2714778"/>
              <a:gd name="connsiteY4" fmla="*/ 3144317 h 5596508"/>
              <a:gd name="connsiteX5" fmla="*/ 454 w 2714778"/>
              <a:gd name="connsiteY5" fmla="*/ 0 h 5596508"/>
              <a:gd name="connsiteX0" fmla="*/ 454 w 2714070"/>
              <a:gd name="connsiteY0" fmla="*/ 0 h 5596508"/>
              <a:gd name="connsiteX1" fmla="*/ 2709992 w 2714070"/>
              <a:gd name="connsiteY1" fmla="*/ 3644 h 5596508"/>
              <a:gd name="connsiteX2" fmla="*/ 2714070 w 2714070"/>
              <a:gd name="connsiteY2" fmla="*/ 5596508 h 5596508"/>
              <a:gd name="connsiteX3" fmla="*/ 1718207 w 2714070"/>
              <a:gd name="connsiteY3" fmla="*/ 5592752 h 5596508"/>
              <a:gd name="connsiteX4" fmla="*/ 1791 w 2714070"/>
              <a:gd name="connsiteY4" fmla="*/ 3144317 h 5596508"/>
              <a:gd name="connsiteX5" fmla="*/ 454 w 2714070"/>
              <a:gd name="connsiteY5" fmla="*/ 0 h 5596508"/>
              <a:gd name="connsiteX0" fmla="*/ 454 w 2714779"/>
              <a:gd name="connsiteY0" fmla="*/ 2054 h 5598562"/>
              <a:gd name="connsiteX1" fmla="*/ 2714233 w 2714779"/>
              <a:gd name="connsiteY1" fmla="*/ 0 h 5598562"/>
              <a:gd name="connsiteX2" fmla="*/ 2714070 w 2714779"/>
              <a:gd name="connsiteY2" fmla="*/ 5598562 h 5598562"/>
              <a:gd name="connsiteX3" fmla="*/ 1718207 w 2714779"/>
              <a:gd name="connsiteY3" fmla="*/ 5594806 h 5598562"/>
              <a:gd name="connsiteX4" fmla="*/ 1791 w 2714779"/>
              <a:gd name="connsiteY4" fmla="*/ 3146371 h 5598562"/>
              <a:gd name="connsiteX5" fmla="*/ 454 w 2714779"/>
              <a:gd name="connsiteY5" fmla="*/ 2054 h 5598562"/>
              <a:gd name="connsiteX0" fmla="*/ 454 w 2714779"/>
              <a:gd name="connsiteY0" fmla="*/ 7751 h 5598562"/>
              <a:gd name="connsiteX1" fmla="*/ 2714233 w 2714779"/>
              <a:gd name="connsiteY1" fmla="*/ 0 h 5598562"/>
              <a:gd name="connsiteX2" fmla="*/ 2714070 w 2714779"/>
              <a:gd name="connsiteY2" fmla="*/ 5598562 h 5598562"/>
              <a:gd name="connsiteX3" fmla="*/ 1718207 w 2714779"/>
              <a:gd name="connsiteY3" fmla="*/ 5594806 h 5598562"/>
              <a:gd name="connsiteX4" fmla="*/ 1791 w 2714779"/>
              <a:gd name="connsiteY4" fmla="*/ 3146371 h 5598562"/>
              <a:gd name="connsiteX5" fmla="*/ 454 w 2714779"/>
              <a:gd name="connsiteY5" fmla="*/ 7751 h 5598562"/>
              <a:gd name="connsiteX0" fmla="*/ 454 w 2714070"/>
              <a:gd name="connsiteY0" fmla="*/ 571782 h 6162593"/>
              <a:gd name="connsiteX1" fmla="*/ 2707872 w 2714070"/>
              <a:gd name="connsiteY1" fmla="*/ 0 h 6162593"/>
              <a:gd name="connsiteX2" fmla="*/ 2714070 w 2714070"/>
              <a:gd name="connsiteY2" fmla="*/ 6162593 h 6162593"/>
              <a:gd name="connsiteX3" fmla="*/ 1718207 w 2714070"/>
              <a:gd name="connsiteY3" fmla="*/ 6158837 h 6162593"/>
              <a:gd name="connsiteX4" fmla="*/ 1791 w 2714070"/>
              <a:gd name="connsiteY4" fmla="*/ 3710402 h 6162593"/>
              <a:gd name="connsiteX5" fmla="*/ 454 w 2714070"/>
              <a:gd name="connsiteY5" fmla="*/ 571782 h 6162593"/>
              <a:gd name="connsiteX0" fmla="*/ 454 w 2714070"/>
              <a:gd name="connsiteY0" fmla="*/ 7751 h 6162593"/>
              <a:gd name="connsiteX1" fmla="*/ 2707872 w 2714070"/>
              <a:gd name="connsiteY1" fmla="*/ 0 h 6162593"/>
              <a:gd name="connsiteX2" fmla="*/ 2714070 w 2714070"/>
              <a:gd name="connsiteY2" fmla="*/ 6162593 h 6162593"/>
              <a:gd name="connsiteX3" fmla="*/ 1718207 w 2714070"/>
              <a:gd name="connsiteY3" fmla="*/ 6158837 h 6162593"/>
              <a:gd name="connsiteX4" fmla="*/ 1791 w 2714070"/>
              <a:gd name="connsiteY4" fmla="*/ 3710402 h 6162593"/>
              <a:gd name="connsiteX5" fmla="*/ 454 w 2714070"/>
              <a:gd name="connsiteY5" fmla="*/ 7751 h 6162593"/>
              <a:gd name="connsiteX0" fmla="*/ 454 w 2720839"/>
              <a:gd name="connsiteY0" fmla="*/ 7751 h 6162593"/>
              <a:gd name="connsiteX1" fmla="*/ 2720594 w 2720839"/>
              <a:gd name="connsiteY1" fmla="*/ 0 h 6162593"/>
              <a:gd name="connsiteX2" fmla="*/ 2714070 w 2720839"/>
              <a:gd name="connsiteY2" fmla="*/ 6162593 h 6162593"/>
              <a:gd name="connsiteX3" fmla="*/ 1718207 w 2720839"/>
              <a:gd name="connsiteY3" fmla="*/ 6158837 h 6162593"/>
              <a:gd name="connsiteX4" fmla="*/ 1791 w 2720839"/>
              <a:gd name="connsiteY4" fmla="*/ 3710402 h 6162593"/>
              <a:gd name="connsiteX5" fmla="*/ 454 w 2720839"/>
              <a:gd name="connsiteY5" fmla="*/ 7751 h 6162593"/>
              <a:gd name="connsiteX0" fmla="*/ 454 w 2726792"/>
              <a:gd name="connsiteY0" fmla="*/ 7751 h 6162593"/>
              <a:gd name="connsiteX1" fmla="*/ 2720594 w 2726792"/>
              <a:gd name="connsiteY1" fmla="*/ 0 h 6162593"/>
              <a:gd name="connsiteX2" fmla="*/ 2726792 w 2726792"/>
              <a:gd name="connsiteY2" fmla="*/ 6162593 h 6162593"/>
              <a:gd name="connsiteX3" fmla="*/ 1718207 w 2726792"/>
              <a:gd name="connsiteY3" fmla="*/ 6158837 h 6162593"/>
              <a:gd name="connsiteX4" fmla="*/ 1791 w 2726792"/>
              <a:gd name="connsiteY4" fmla="*/ 3710402 h 6162593"/>
              <a:gd name="connsiteX5" fmla="*/ 454 w 2726792"/>
              <a:gd name="connsiteY5" fmla="*/ 7751 h 6162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26792" h="6162593">
                <a:moveTo>
                  <a:pt x="454" y="7751"/>
                </a:moveTo>
                <a:lnTo>
                  <a:pt x="2720594" y="0"/>
                </a:lnTo>
                <a:cubicBezTo>
                  <a:pt x="2722551" y="1865237"/>
                  <a:pt x="2724835" y="4297356"/>
                  <a:pt x="2726792" y="6162593"/>
                </a:cubicBezTo>
                <a:lnTo>
                  <a:pt x="1718207" y="6158837"/>
                </a:lnTo>
                <a:cubicBezTo>
                  <a:pt x="689093" y="5848705"/>
                  <a:pt x="-8821" y="4564073"/>
                  <a:pt x="1791" y="3710402"/>
                </a:cubicBezTo>
                <a:cubicBezTo>
                  <a:pt x="3783" y="2507139"/>
                  <a:pt x="-1538" y="1211014"/>
                  <a:pt x="454" y="7751"/>
                </a:cubicBezTo>
                <a:close/>
              </a:path>
            </a:pathLst>
          </a:cu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 Click icon to insert picture</a:t>
            </a:r>
          </a:p>
          <a:p>
            <a:endParaRPr lang="en-AU" dirty="0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8E5BD460-2E08-418B-9ED2-FED7577890A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white">
          <a:xfrm>
            <a:off x="4400550" y="6524625"/>
            <a:ext cx="3384667" cy="241300"/>
          </a:xfrm>
        </p:spPr>
        <p:txBody>
          <a:bodyPr anchor="ctr">
            <a:normAutofit/>
          </a:bodyPr>
          <a:lstStyle>
            <a:lvl1pPr algn="ctr">
              <a:defRPr sz="1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#[Hashtag text]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468C9D50-7928-4CA0-BFA2-1AB0032BF14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white">
          <a:xfrm>
            <a:off x="695325" y="1700213"/>
            <a:ext cx="7089891" cy="4598075"/>
          </a:xfrm>
          <a:prstGeom prst="rect">
            <a:avLst/>
          </a:prstGeom>
        </p:spPr>
        <p:txBody>
          <a:bodyPr/>
          <a:lstStyle>
            <a:lvl1pPr>
              <a:buNone/>
              <a:defRPr lang="en-US" dirty="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lang="en-US" dirty="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US" dirty="0">
                <a:solidFill>
                  <a:schemeClr val="bg1"/>
                </a:solidFill>
              </a:defRPr>
            </a:lvl5pPr>
            <a:lvl6pPr>
              <a:defRPr lang="en-AU" dirty="0">
                <a:solidFill>
                  <a:schemeClr val="bg1"/>
                </a:solidFill>
              </a:defRPr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F87536-1667-4319-A130-CF6578DB2C85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695326" y="1052736"/>
            <a:ext cx="7096124" cy="4690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8508C9E-FE7C-44AA-84C7-0471A04346C4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 bwMode="white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AU"/>
              <a:t>SLAT7806 Research Methods</a:t>
            </a:r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52737AE-AB1C-425B-82B5-B5D4E1208032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77427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4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B39BD51-2E8D-4FDD-8EEB-A7A9070EDD6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407049" y="630978"/>
            <a:ext cx="3888000" cy="2844000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 Click icon to insert picture</a:t>
            </a:r>
          </a:p>
          <a:p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5B945E3-14E3-4804-9C19-FEC6CFB9A20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5326" y="2204864"/>
            <a:ext cx="3384000" cy="4093424"/>
          </a:xfrm>
          <a:prstGeom prst="rect">
            <a:avLst/>
          </a:prstGeom>
        </p:spPr>
        <p:txBody>
          <a:bodyPr/>
          <a:lstStyle>
            <a:lvl1pPr>
              <a:buNone/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  <a:lvl6pPr>
              <a:defRPr lang="en-AU" dirty="0"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DA8ABAA8-126B-459D-B960-B85E22F49DF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00550" y="6524625"/>
            <a:ext cx="3384667" cy="241300"/>
          </a:xfrm>
        </p:spPr>
        <p:txBody>
          <a:bodyPr anchor="ctr">
            <a:normAutofit/>
          </a:bodyPr>
          <a:lstStyle>
            <a:lvl1pPr algn="ctr">
              <a:defRPr sz="1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#[Hashtag text]</a:t>
            </a:r>
          </a:p>
        </p:txBody>
      </p:sp>
      <p:sp>
        <p:nvSpPr>
          <p:cNvPr id="9" name="Picture Placeholder 9">
            <a:extLst>
              <a:ext uri="{FF2B5EF4-FFF2-40B4-BE49-F238E27FC236}">
                <a16:creationId xmlns:a16="http://schemas.microsoft.com/office/drawing/2014/main" id="{86B950FF-5CC1-4A3A-ABA9-ADF58494DD0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407049" y="3485752"/>
            <a:ext cx="3888000" cy="2844000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 Click icon to insert picture</a:t>
            </a:r>
          </a:p>
          <a:p>
            <a:endParaRPr lang="en-AU" dirty="0"/>
          </a:p>
        </p:txBody>
      </p:sp>
      <p:sp>
        <p:nvSpPr>
          <p:cNvPr id="11" name="Picture Placeholder 9">
            <a:extLst>
              <a:ext uri="{FF2B5EF4-FFF2-40B4-BE49-F238E27FC236}">
                <a16:creationId xmlns:a16="http://schemas.microsoft.com/office/drawing/2014/main" id="{BA2B0415-0383-4B33-9E29-9ADFC2A0542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304000" y="630978"/>
            <a:ext cx="3888000" cy="2844000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 Click icon to insert picture</a:t>
            </a:r>
          </a:p>
          <a:p>
            <a:endParaRPr lang="en-AU" dirty="0"/>
          </a:p>
        </p:txBody>
      </p:sp>
      <p:sp>
        <p:nvSpPr>
          <p:cNvPr id="13" name="Picture Placeholder 9">
            <a:extLst>
              <a:ext uri="{FF2B5EF4-FFF2-40B4-BE49-F238E27FC236}">
                <a16:creationId xmlns:a16="http://schemas.microsoft.com/office/drawing/2014/main" id="{4966C236-904D-498D-801E-8C4057C0A034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304000" y="3485752"/>
            <a:ext cx="3888000" cy="2844000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 Click icon to insert picture</a:t>
            </a:r>
          </a:p>
          <a:p>
            <a:endParaRPr lang="en-AU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7D8A62-4A58-4C23-B0E5-AEF193611E4D}"/>
              </a:ext>
            </a:extLst>
          </p:cNvPr>
          <p:cNvSpPr/>
          <p:nvPr userDrawn="1"/>
        </p:nvSpPr>
        <p:spPr bwMode="invGray">
          <a:xfrm flipH="1">
            <a:off x="0" y="0"/>
            <a:ext cx="12192000" cy="6300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DEB74D7-CB6B-47FE-A2A8-7AE5F1DED98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7935" y="152896"/>
            <a:ext cx="1210684" cy="324000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E061BA70-9BEA-4AF5-8B24-03EBB3F28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1052736"/>
            <a:ext cx="3384549" cy="1008112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F4FF51F-8DC8-4E19-BB72-27E7B862578F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AU"/>
              <a:t>SLAT7806 Research Methods</a:t>
            </a:r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1CA045B-79DD-4F1E-A5D5-56CC7F67455E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73846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 &amp;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44D1A49-1FEC-4FD2-B560-402C9B2E281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95326" y="3447000"/>
            <a:ext cx="3384000" cy="2861725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Click icon to insert picture</a:t>
            </a:r>
          </a:p>
          <a:p>
            <a:endParaRPr lang="en-AU" dirty="0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C59B66CF-A807-44F1-A681-793122F8A033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409626" y="3447000"/>
            <a:ext cx="3384000" cy="2861725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Click icon to insert picture</a:t>
            </a:r>
          </a:p>
          <a:p>
            <a:endParaRPr lang="en-AU" dirty="0"/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6B4B4A83-90AC-42EA-83C2-FA8462468851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112676" y="3446253"/>
            <a:ext cx="3384000" cy="2861725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Click icon to insert picture</a:t>
            </a:r>
          </a:p>
          <a:p>
            <a:endParaRPr lang="en-AU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91089730-A73F-422F-BD54-BF23888B1D5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95325" y="1700212"/>
            <a:ext cx="3384000" cy="1728787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lang="en-US" dirty="0"/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9BA9F9C4-C84A-43FB-A465-E020A9EB63D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09626" y="1700212"/>
            <a:ext cx="3384000" cy="1728787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lang="en-US" dirty="0"/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564335FC-BD53-4794-8DA5-8FFBAE1F28B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112676" y="1700212"/>
            <a:ext cx="3384000" cy="1728787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lang="en-US" dirty="0"/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0BBC08AD-280F-4174-A0CE-490AAFB979A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00550" y="6524625"/>
            <a:ext cx="3384667" cy="241300"/>
          </a:xfrm>
        </p:spPr>
        <p:txBody>
          <a:bodyPr anchor="ctr">
            <a:normAutofit/>
          </a:bodyPr>
          <a:lstStyle>
            <a:lvl1pPr algn="ctr">
              <a:defRPr sz="1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#[Hashtag text]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DC1E423-DB93-432A-8BB7-4B2613DBF942}"/>
              </a:ext>
            </a:extLst>
          </p:cNvPr>
          <p:cNvSpPr/>
          <p:nvPr userDrawn="1"/>
        </p:nvSpPr>
        <p:spPr bwMode="invGray">
          <a:xfrm flipH="1">
            <a:off x="0" y="0"/>
            <a:ext cx="12192000" cy="6300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E590DBB-90A7-43BF-BDD1-CF1C6212FAF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7935" y="152896"/>
            <a:ext cx="1210684" cy="32400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C882AF12-58DE-43D7-9E95-F90A1203C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91E1143-CBAC-4E3D-95E2-1F1E3980ADDC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AU"/>
              <a:t>SLAT7806 Research Methods</a:t>
            </a:r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4035F6F-B1C5-4CB7-9CF1-E5C49956EAC7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02555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s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44D1A49-1FEC-4FD2-B560-402C9B2E281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691720" y="1700808"/>
            <a:ext cx="1439897" cy="1199578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Click icon to insert icon</a:t>
            </a:r>
          </a:p>
          <a:p>
            <a:endParaRPr lang="en-AU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91089730-A73F-422F-BD54-BF23888B1D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19668" y="2996952"/>
            <a:ext cx="3384000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6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9BA9F9C4-C84A-43FB-A465-E020A9EB63D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19668" y="3271090"/>
            <a:ext cx="3384000" cy="648000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lnSpc>
                <a:spcPct val="100000"/>
              </a:lnSpc>
              <a:defRPr lang="en-US" sz="1600" dirty="0"/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0BBC08AD-280F-4174-A0CE-490AAFB979A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00550" y="6524625"/>
            <a:ext cx="3384667" cy="241300"/>
          </a:xfrm>
        </p:spPr>
        <p:txBody>
          <a:bodyPr anchor="ctr">
            <a:normAutofit/>
          </a:bodyPr>
          <a:lstStyle>
            <a:lvl1pPr algn="ctr">
              <a:defRPr sz="1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#[Hashtag text]</a:t>
            </a:r>
          </a:p>
        </p:txBody>
      </p:sp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49164FB8-D4B8-4D90-B308-464FB278E97B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5376051" y="1700808"/>
            <a:ext cx="1439897" cy="1199578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Click icon to insert icon</a:t>
            </a:r>
          </a:p>
          <a:p>
            <a:endParaRPr lang="en-AU" dirty="0"/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B01E9CDC-2523-40AE-AF29-5A44EBFD891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403999" y="2996952"/>
            <a:ext cx="3384000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6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4ADAC2D7-6D0E-46B8-9F7A-B4DB99B8900F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4403999" y="3271090"/>
            <a:ext cx="3384000" cy="648000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lnSpc>
                <a:spcPct val="100000"/>
              </a:lnSpc>
              <a:defRPr lang="en-US" sz="1600" dirty="0"/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EFE4D8B1-EBB1-4B03-B440-81D22A8A0339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9063158" y="1700907"/>
            <a:ext cx="1439897" cy="1199578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Click icon to insert icon</a:t>
            </a:r>
          </a:p>
          <a:p>
            <a:endParaRPr lang="en-AU" dirty="0"/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9FADD90A-0B64-4F90-9B57-FE13E0FCA22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91106" y="2997051"/>
            <a:ext cx="3384000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6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ABE4C7F0-C749-4520-AA04-DB6CA99155AA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8091106" y="3271189"/>
            <a:ext cx="3384000" cy="648000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lnSpc>
                <a:spcPct val="100000"/>
              </a:lnSpc>
              <a:defRPr lang="en-US" sz="1600" dirty="0"/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10240862-4D4B-4BB9-8F4B-AA856CD17F50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1691720" y="4077242"/>
            <a:ext cx="1439897" cy="1199578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Click icon to insert icon</a:t>
            </a:r>
          </a:p>
          <a:p>
            <a:endParaRPr lang="en-AU" dirty="0"/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58449337-35B4-44F8-8D00-F0C15EFB9CE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19668" y="5373386"/>
            <a:ext cx="3384000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6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2477189D-83D5-4749-BD7C-CADC0D1471D9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719668" y="5647524"/>
            <a:ext cx="3384000" cy="648000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lnSpc>
                <a:spcPct val="100000"/>
              </a:lnSpc>
              <a:defRPr lang="en-US" sz="1600" dirty="0"/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7" name="Picture Placeholder 8">
            <a:extLst>
              <a:ext uri="{FF2B5EF4-FFF2-40B4-BE49-F238E27FC236}">
                <a16:creationId xmlns:a16="http://schemas.microsoft.com/office/drawing/2014/main" id="{6618C35F-5F01-46A6-BF04-0CA9BDBAAB65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5376051" y="4077242"/>
            <a:ext cx="1439897" cy="1199578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Click icon to insert icon</a:t>
            </a:r>
          </a:p>
          <a:p>
            <a:endParaRPr lang="en-AU" dirty="0"/>
          </a:p>
        </p:txBody>
      </p:sp>
      <p:sp>
        <p:nvSpPr>
          <p:cNvPr id="28" name="Text Placeholder 14">
            <a:extLst>
              <a:ext uri="{FF2B5EF4-FFF2-40B4-BE49-F238E27FC236}">
                <a16:creationId xmlns:a16="http://schemas.microsoft.com/office/drawing/2014/main" id="{B63A3128-4CA8-48D5-B82E-7EDA918D7F3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403999" y="5373386"/>
            <a:ext cx="3384000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6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AB7F5300-022A-4183-A132-AA8EB6534A6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403999" y="5647524"/>
            <a:ext cx="3384000" cy="648000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lnSpc>
                <a:spcPct val="100000"/>
              </a:lnSpc>
              <a:defRPr lang="en-US" sz="1600" dirty="0"/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0" name="Picture Placeholder 8">
            <a:extLst>
              <a:ext uri="{FF2B5EF4-FFF2-40B4-BE49-F238E27FC236}">
                <a16:creationId xmlns:a16="http://schemas.microsoft.com/office/drawing/2014/main" id="{CE2DF1AF-9EAD-40B3-B73C-07649220BF03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9063158" y="4077341"/>
            <a:ext cx="1439897" cy="1199578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Click icon to insert icon</a:t>
            </a:r>
          </a:p>
          <a:p>
            <a:endParaRPr lang="en-AU" dirty="0"/>
          </a:p>
        </p:txBody>
      </p:sp>
      <p:sp>
        <p:nvSpPr>
          <p:cNvPr id="31" name="Text Placeholder 14">
            <a:extLst>
              <a:ext uri="{FF2B5EF4-FFF2-40B4-BE49-F238E27FC236}">
                <a16:creationId xmlns:a16="http://schemas.microsoft.com/office/drawing/2014/main" id="{40CD5A08-CA4F-41B8-A1B0-488A6EC4481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091106" y="5373485"/>
            <a:ext cx="3384000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6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B722C2B9-2C83-4877-A90D-0CA01537B08C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8091106" y="5647623"/>
            <a:ext cx="3384000" cy="648000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lnSpc>
                <a:spcPct val="100000"/>
              </a:lnSpc>
              <a:defRPr lang="en-US" sz="1600" dirty="0"/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FF019EB-FA99-486B-BA02-92BE76012990}"/>
              </a:ext>
            </a:extLst>
          </p:cNvPr>
          <p:cNvSpPr/>
          <p:nvPr userDrawn="1"/>
        </p:nvSpPr>
        <p:spPr bwMode="invGray">
          <a:xfrm flipH="1">
            <a:off x="0" y="0"/>
            <a:ext cx="12192000" cy="6300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F1882F53-3639-4FFE-AFD1-5428267B6B9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7935" y="152896"/>
            <a:ext cx="1210684" cy="32400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3D2A4C4A-3642-4CE3-8FB6-AFE5A9CA8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5E82035B-DC9A-432B-8519-2243ECF2A4F3}"/>
              </a:ext>
            </a:extLst>
          </p:cNvPr>
          <p:cNvSpPr>
            <a:spLocks noGrp="1"/>
          </p:cNvSpPr>
          <p:nvPr>
            <p:ph type="ftr" sz="quarter" idx="39"/>
          </p:nvPr>
        </p:nvSpPr>
        <p:spPr/>
        <p:txBody>
          <a:bodyPr/>
          <a:lstStyle/>
          <a:p>
            <a:r>
              <a:rPr lang="en-AU"/>
              <a:t>SLAT7806 Research Methods</a:t>
            </a:r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8EC4C1B-640F-47AB-A0DF-816F2F8FB16E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95552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 Placeholder 14">
            <a:extLst>
              <a:ext uri="{FF2B5EF4-FFF2-40B4-BE49-F238E27FC236}">
                <a16:creationId xmlns:a16="http://schemas.microsoft.com/office/drawing/2014/main" id="{C9748A61-6439-491A-9457-33A20862D25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79170" y="1917008"/>
            <a:ext cx="1584308" cy="1584000"/>
          </a:xfrm>
          <a:prstGeom prst="rect">
            <a:avLst/>
          </a:prstGeom>
          <a:solidFill>
            <a:schemeClr val="accent1"/>
          </a:solidFill>
        </p:spPr>
        <p:txBody>
          <a:bodyPr lIns="72000" tIns="72000" rIns="72000" bIns="72000" anchor="ctr">
            <a:normAutofit/>
          </a:bodyPr>
          <a:lstStyle>
            <a:lvl1pPr algn="ctr">
              <a:lnSpc>
                <a:spcPct val="100000"/>
              </a:lnSpc>
              <a:defRPr lang="en-US" sz="2800" b="1" dirty="0">
                <a:solidFill>
                  <a:schemeClr val="bg1"/>
                </a:solidFill>
              </a:defRPr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 dirty="0"/>
              <a:t>[00]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91089730-A73F-422F-BD54-BF23888B1D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95326" y="3861048"/>
            <a:ext cx="2351996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6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9BA9F9C4-C84A-43FB-A465-E020A9EB63D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95326" y="4135186"/>
            <a:ext cx="2351996" cy="15166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lnSpc>
                <a:spcPct val="100000"/>
              </a:lnSpc>
              <a:defRPr lang="en-US" sz="1600" dirty="0"/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0BBC08AD-280F-4174-A0CE-490AAFB979A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00550" y="6524625"/>
            <a:ext cx="3384667" cy="241300"/>
          </a:xfrm>
        </p:spPr>
        <p:txBody>
          <a:bodyPr anchor="ctr">
            <a:normAutofit/>
          </a:bodyPr>
          <a:lstStyle>
            <a:lvl1pPr algn="ctr">
              <a:defRPr sz="1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#[Hashtag text]</a:t>
            </a:r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C17937B0-FDCD-421A-9652-36A59CE227A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932120" y="1917008"/>
            <a:ext cx="1584308" cy="1584000"/>
          </a:xfrm>
          <a:prstGeom prst="rect">
            <a:avLst/>
          </a:prstGeom>
          <a:solidFill>
            <a:srgbClr val="962A8B"/>
          </a:solidFill>
        </p:spPr>
        <p:txBody>
          <a:bodyPr lIns="72000" tIns="72000" rIns="72000" bIns="72000" anchor="ctr">
            <a:normAutofit/>
          </a:bodyPr>
          <a:lstStyle>
            <a:lvl1pPr algn="ctr">
              <a:lnSpc>
                <a:spcPct val="100000"/>
              </a:lnSpc>
              <a:defRPr lang="en-US" sz="2800" b="1" dirty="0">
                <a:solidFill>
                  <a:schemeClr val="bg1"/>
                </a:solidFill>
              </a:defRPr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 dirty="0"/>
              <a:t>[00]</a:t>
            </a:r>
          </a:p>
        </p:txBody>
      </p:sp>
      <p:sp>
        <p:nvSpPr>
          <p:cNvPr id="37" name="Text Placeholder 14">
            <a:extLst>
              <a:ext uri="{FF2B5EF4-FFF2-40B4-BE49-F238E27FC236}">
                <a16:creationId xmlns:a16="http://schemas.microsoft.com/office/drawing/2014/main" id="{7AB4A338-5CDA-4742-A7F5-F49D6BE9AD4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548276" y="3861048"/>
            <a:ext cx="2351996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6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9452123C-C6A2-4D45-AF62-5B6E775B6C9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3548276" y="4135186"/>
            <a:ext cx="2351996" cy="15166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lnSpc>
                <a:spcPct val="100000"/>
              </a:lnSpc>
              <a:defRPr lang="en-US" sz="1600" dirty="0"/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9" name="Text Placeholder 14">
            <a:extLst>
              <a:ext uri="{FF2B5EF4-FFF2-40B4-BE49-F238E27FC236}">
                <a16:creationId xmlns:a16="http://schemas.microsoft.com/office/drawing/2014/main" id="{3DCBEBCB-7877-4BC1-BA6D-4E809F947A5F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686160" y="1917008"/>
            <a:ext cx="1584308" cy="1584000"/>
          </a:xfrm>
          <a:prstGeom prst="rect">
            <a:avLst/>
          </a:prstGeom>
          <a:solidFill>
            <a:srgbClr val="999490"/>
          </a:solidFill>
        </p:spPr>
        <p:txBody>
          <a:bodyPr lIns="72000" tIns="72000" rIns="72000" bIns="72000" anchor="ctr">
            <a:normAutofit/>
          </a:bodyPr>
          <a:lstStyle>
            <a:lvl1pPr algn="ctr">
              <a:lnSpc>
                <a:spcPct val="100000"/>
              </a:lnSpc>
              <a:defRPr lang="en-US" sz="2800" b="1" dirty="0">
                <a:solidFill>
                  <a:schemeClr val="bg1"/>
                </a:solidFill>
              </a:defRPr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 dirty="0"/>
              <a:t>[00]</a:t>
            </a:r>
          </a:p>
        </p:txBody>
      </p:sp>
      <p:sp>
        <p:nvSpPr>
          <p:cNvPr id="40" name="Text Placeholder 14">
            <a:extLst>
              <a:ext uri="{FF2B5EF4-FFF2-40B4-BE49-F238E27FC236}">
                <a16:creationId xmlns:a16="http://schemas.microsoft.com/office/drawing/2014/main" id="{2FE7559D-9529-40D4-8025-F2B8ED38A995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302316" y="3861048"/>
            <a:ext cx="2351996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6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41" name="Text Placeholder 14">
            <a:extLst>
              <a:ext uri="{FF2B5EF4-FFF2-40B4-BE49-F238E27FC236}">
                <a16:creationId xmlns:a16="http://schemas.microsoft.com/office/drawing/2014/main" id="{2382D6B5-B43B-46F1-B879-42FA4CCBD202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302316" y="4135186"/>
            <a:ext cx="2351996" cy="15166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lnSpc>
                <a:spcPct val="100000"/>
              </a:lnSpc>
              <a:defRPr lang="en-US" sz="1600" dirty="0"/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791F1A27-3497-4ECD-AAAC-804B3DF8F9FB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514768" y="1917008"/>
            <a:ext cx="1584308" cy="1584000"/>
          </a:xfrm>
          <a:prstGeom prst="rect">
            <a:avLst/>
          </a:prstGeom>
          <a:solidFill>
            <a:srgbClr val="D7D1CC"/>
          </a:solidFill>
        </p:spPr>
        <p:txBody>
          <a:bodyPr lIns="72000" tIns="72000" rIns="72000" bIns="72000" anchor="ctr">
            <a:normAutofit/>
          </a:bodyPr>
          <a:lstStyle>
            <a:lvl1pPr algn="ctr">
              <a:lnSpc>
                <a:spcPct val="100000"/>
              </a:lnSpc>
              <a:defRPr lang="en-US" sz="2800" b="1" dirty="0">
                <a:solidFill>
                  <a:schemeClr val="bg1"/>
                </a:solidFill>
              </a:defRPr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 dirty="0"/>
              <a:t>[00]</a:t>
            </a:r>
          </a:p>
        </p:txBody>
      </p:sp>
      <p:sp>
        <p:nvSpPr>
          <p:cNvPr id="43" name="Text Placeholder 14">
            <a:extLst>
              <a:ext uri="{FF2B5EF4-FFF2-40B4-BE49-F238E27FC236}">
                <a16:creationId xmlns:a16="http://schemas.microsoft.com/office/drawing/2014/main" id="{E0498A31-1633-4E6B-8EAE-AF4FDE6233F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9130924" y="3861048"/>
            <a:ext cx="2351996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6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44" name="Text Placeholder 14">
            <a:extLst>
              <a:ext uri="{FF2B5EF4-FFF2-40B4-BE49-F238E27FC236}">
                <a16:creationId xmlns:a16="http://schemas.microsoft.com/office/drawing/2014/main" id="{9A54FCE6-6684-449A-86E0-142437219426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9130924" y="4135186"/>
            <a:ext cx="2351996" cy="15166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lnSpc>
                <a:spcPct val="100000"/>
              </a:lnSpc>
              <a:defRPr lang="en-US" sz="1600" dirty="0"/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895140AB-DCE2-4DB2-81B5-60470D8E34C0}"/>
              </a:ext>
            </a:extLst>
          </p:cNvPr>
          <p:cNvSpPr/>
          <p:nvPr userDrawn="1"/>
        </p:nvSpPr>
        <p:spPr bwMode="invGray">
          <a:xfrm flipH="1">
            <a:off x="0" y="0"/>
            <a:ext cx="12192000" cy="6300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83BF142C-8B85-4BCA-8B54-67CC7F92FF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7935" y="152896"/>
            <a:ext cx="1210684" cy="32400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FC67645D-435A-4DA4-9CBA-77E7F4B50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9CEE3C6-C898-476B-873B-DAEEB357A992}"/>
              </a:ext>
            </a:extLst>
          </p:cNvPr>
          <p:cNvSpPr>
            <a:spLocks noGrp="1"/>
          </p:cNvSpPr>
          <p:nvPr>
            <p:ph type="ftr" sz="quarter" idx="40"/>
          </p:nvPr>
        </p:nvSpPr>
        <p:spPr/>
        <p:txBody>
          <a:bodyPr/>
          <a:lstStyle/>
          <a:p>
            <a:r>
              <a:rPr lang="en-AU"/>
              <a:t>SLAT7806 Research Methods</a:t>
            </a:r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CEACAED-B859-46A5-951B-270C91500FC6}"/>
              </a:ext>
            </a:extLst>
          </p:cNvPr>
          <p:cNvSpPr>
            <a:spLocks noGrp="1"/>
          </p:cNvSpPr>
          <p:nvPr>
            <p:ph type="sldNum" sz="quarter" idx="4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68918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Dark Purple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0BF09EC-4B00-4B1E-B06B-0D0F89DA05A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96002" y="1700213"/>
            <a:ext cx="5400673" cy="4608515"/>
          </a:xfrm>
          <a:prstGeom prst="rect">
            <a:avLst/>
          </a:prstGeom>
          <a:solidFill>
            <a:schemeClr val="accent1"/>
          </a:solidFill>
        </p:spPr>
        <p:txBody>
          <a:bodyPr anchor="ctr">
            <a:normAutofit/>
          </a:bodyPr>
          <a:lstStyle>
            <a:lvl1pPr algn="ctr"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17F97712-4CC3-452D-A157-BEE84E80571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95326" y="1700213"/>
            <a:ext cx="5197808" cy="4608515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spcAft>
                <a:spcPts val="600"/>
              </a:spcAft>
              <a:defRPr lang="en-US" dirty="0"/>
            </a:lvl5pPr>
            <a:lvl6pPr>
              <a:defRPr lang="en-AU" dirty="0"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F5F6752E-685A-46CF-8D29-A5D4E0013D2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00550" y="6524625"/>
            <a:ext cx="3384667" cy="241300"/>
          </a:xfrm>
        </p:spPr>
        <p:txBody>
          <a:bodyPr anchor="ctr">
            <a:normAutofit/>
          </a:bodyPr>
          <a:lstStyle>
            <a:lvl1pPr algn="ctr">
              <a:defRPr sz="1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#[Hashtag text]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DD1DFD8-8A09-48BC-87A4-4F57F6D6FE1B}"/>
              </a:ext>
            </a:extLst>
          </p:cNvPr>
          <p:cNvSpPr/>
          <p:nvPr userDrawn="1"/>
        </p:nvSpPr>
        <p:spPr bwMode="invGray">
          <a:xfrm flipH="1">
            <a:off x="0" y="0"/>
            <a:ext cx="12192000" cy="6300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76C9786-9794-4BE5-BBFE-4B339825F28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7935" y="152896"/>
            <a:ext cx="1210684" cy="324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9EE0658-31AB-4AA9-B241-6C41D88C97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to edit Master title style</a:t>
            </a:r>
            <a:endParaRPr lang="en-A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EE6526-1DB9-4ECD-86C1-1BB926D7D9FA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AU"/>
              <a:t>SLAT7806 Research Methods</a:t>
            </a:r>
            <a:endParaRPr lang="en-A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640CA88-D0CE-4C3C-BA4A-CB5E62584F1F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02461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Purple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0BF09EC-4B00-4B1E-B06B-0D0F89DA05A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96002" y="1700212"/>
            <a:ext cx="5400673" cy="4608513"/>
          </a:xfrm>
          <a:prstGeom prst="rect">
            <a:avLst/>
          </a:prstGeom>
          <a:solidFill>
            <a:srgbClr val="962A8B"/>
          </a:solidFill>
        </p:spPr>
        <p:txBody>
          <a:bodyPr anchor="ctr">
            <a:normAutofit/>
          </a:bodyPr>
          <a:lstStyle>
            <a:lvl1pPr algn="ctr"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1500BB1C-3C6B-46AF-8AA4-A4BA72712C8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94800" y="1700212"/>
            <a:ext cx="5209113" cy="4608516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AU" dirty="0"/>
            </a:lvl5pPr>
            <a:lvl6pP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8574EA24-97F9-47A1-937E-B8E4F53276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B11690AC-7C51-47ED-9DD6-4A98D2E79BB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00550" y="6524625"/>
            <a:ext cx="3384667" cy="241300"/>
          </a:xfrm>
        </p:spPr>
        <p:txBody>
          <a:bodyPr anchor="ctr">
            <a:normAutofit/>
          </a:bodyPr>
          <a:lstStyle>
            <a:lvl1pPr algn="ctr">
              <a:defRPr sz="1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#[Hashtag text]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2CACF9F-55D3-4152-BDFF-84674C07B2BE}"/>
              </a:ext>
            </a:extLst>
          </p:cNvPr>
          <p:cNvSpPr/>
          <p:nvPr userDrawn="1"/>
        </p:nvSpPr>
        <p:spPr bwMode="invGray">
          <a:xfrm flipH="1">
            <a:off x="0" y="0"/>
            <a:ext cx="12192000" cy="6300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574170D-AC78-463A-B8E0-8E87954EAB8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7935" y="152896"/>
            <a:ext cx="1210684" cy="32400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7DAA7FD-BD90-42A7-ADCE-A909D39619C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AU"/>
              <a:t>SLAT7806 Research Methods</a:t>
            </a:r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1DB814-0723-41E1-87CA-20F94C28B05E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89921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Neutral 1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0BF09EC-4B00-4B1E-B06B-0D0F89DA05A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96003" y="1700213"/>
            <a:ext cx="5400672" cy="4608515"/>
          </a:xfrm>
          <a:prstGeom prst="rect">
            <a:avLst/>
          </a:prstGeom>
          <a:solidFill>
            <a:srgbClr val="D7D1CC"/>
          </a:solidFill>
        </p:spPr>
        <p:txBody>
          <a:bodyPr anchor="ctr">
            <a:normAutofit/>
          </a:bodyPr>
          <a:lstStyle>
            <a:lvl1pPr algn="ctr"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643BCE34-49B7-4BA0-8263-6432C37E47F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94800" y="1700213"/>
            <a:ext cx="5209113" cy="4608515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AU" dirty="0"/>
            </a:lvl5pPr>
            <a:lvl6pP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045A20B-3961-4824-8B5F-4295634055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DB36345A-6B2C-4967-909A-6BAA4D16DED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00550" y="6524625"/>
            <a:ext cx="3384667" cy="241300"/>
          </a:xfrm>
        </p:spPr>
        <p:txBody>
          <a:bodyPr anchor="ctr">
            <a:normAutofit/>
          </a:bodyPr>
          <a:lstStyle>
            <a:lvl1pPr algn="ctr">
              <a:defRPr sz="1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#[Hashtag text]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DA7A291-5EAC-486D-928E-F46ED8B55AD0}"/>
              </a:ext>
            </a:extLst>
          </p:cNvPr>
          <p:cNvSpPr/>
          <p:nvPr userDrawn="1"/>
        </p:nvSpPr>
        <p:spPr bwMode="invGray">
          <a:xfrm flipH="1">
            <a:off x="0" y="0"/>
            <a:ext cx="12192000" cy="6300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D6EAF7D-7C9B-4789-AC1C-A7AF349D1D2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7935" y="152896"/>
            <a:ext cx="1210684" cy="324000"/>
          </a:xfrm>
          <a:prstGeom prst="rect">
            <a:avLst/>
          </a:prstGeom>
        </p:spPr>
      </p:pic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8E8DCA5-91C8-4DF9-B37E-735B2EA5D36B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AU"/>
              <a:t>SLAT7806 Research Methods</a:t>
            </a:r>
            <a:endParaRPr lang="en-A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FFC83A9-C0D2-49A3-AC00-E1A4A64271B0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57599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3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95325" y="1143405"/>
            <a:ext cx="10728647" cy="1296144"/>
          </a:xfrm>
        </p:spPr>
        <p:txBody>
          <a:bodyPr anchor="b">
            <a:noAutofit/>
          </a:bodyPr>
          <a:lstStyle>
            <a:lvl1pPr>
              <a:lnSpc>
                <a:spcPts val="5040"/>
              </a:lnSpc>
              <a:defRPr sz="4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[Title]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95306" y="2553954"/>
            <a:ext cx="10737592" cy="2675249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>
              <a:lnSpc>
                <a:spcPts val="3240"/>
              </a:lnSpc>
              <a:buNone/>
              <a:defRPr sz="27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9933EA7-FE92-4C6D-8733-61E671888999}"/>
              </a:ext>
            </a:extLst>
          </p:cNvPr>
          <p:cNvSpPr/>
          <p:nvPr userDrawn="1"/>
        </p:nvSpPr>
        <p:spPr bwMode="ltGray">
          <a:xfrm>
            <a:off x="2" y="0"/>
            <a:ext cx="12191999" cy="928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93FA41E-EFD5-45E8-BE8D-8CAB28F4BDD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04849" y="234886"/>
            <a:ext cx="2988000" cy="45258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DDADB43-ED09-48C5-A41D-5E4BDF72C85E}"/>
              </a:ext>
            </a:extLst>
          </p:cNvPr>
          <p:cNvSpPr txBox="1"/>
          <p:nvPr userDrawn="1"/>
        </p:nvSpPr>
        <p:spPr>
          <a:xfrm>
            <a:off x="1" y="-1586050"/>
            <a:ext cx="7632171" cy="1384995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AU" sz="1400" dirty="0">
                <a:solidFill>
                  <a:schemeClr val="bg1"/>
                </a:solidFill>
              </a:rPr>
              <a:t>For this slide design, you can choose your own image </a:t>
            </a:r>
            <a:br>
              <a:rPr lang="en-AU" sz="1400" dirty="0">
                <a:solidFill>
                  <a:schemeClr val="bg1"/>
                </a:solidFill>
              </a:rPr>
            </a:br>
            <a:r>
              <a:rPr lang="en-AU" sz="1400" dirty="0">
                <a:solidFill>
                  <a:schemeClr val="bg1"/>
                </a:solidFill>
              </a:rPr>
              <a:t>by right-clicking somewhere on the slide, not in a content placeholder.</a:t>
            </a:r>
          </a:p>
          <a:p>
            <a:r>
              <a:rPr lang="en-US" sz="1400" dirty="0">
                <a:solidFill>
                  <a:schemeClr val="bg1"/>
                </a:solidFill>
              </a:rPr>
              <a:t>‘Format Background</a:t>
            </a:r>
          </a:p>
          <a:p>
            <a:r>
              <a:rPr lang="en-US" sz="1400" dirty="0">
                <a:solidFill>
                  <a:schemeClr val="bg1"/>
                </a:solidFill>
              </a:rPr>
              <a:t>Under the ‘Fill’ menu, ‘Picture’ is already selected</a:t>
            </a:r>
          </a:p>
          <a:p>
            <a:r>
              <a:rPr lang="en-US" sz="1400" dirty="0">
                <a:solidFill>
                  <a:schemeClr val="bg1"/>
                </a:solidFill>
              </a:rPr>
              <a:t>Go to the ‘File’ button and select another image</a:t>
            </a:r>
          </a:p>
          <a:p>
            <a:r>
              <a:rPr lang="en-US" sz="1400" dirty="0">
                <a:solidFill>
                  <a:schemeClr val="bg1"/>
                </a:solidFill>
              </a:rPr>
              <a:t>Change text </a:t>
            </a:r>
            <a:r>
              <a:rPr lang="en-US" sz="1400" dirty="0" err="1">
                <a:solidFill>
                  <a:schemeClr val="bg1"/>
                </a:solidFill>
              </a:rPr>
              <a:t>colour</a:t>
            </a:r>
            <a:r>
              <a:rPr lang="en-US" sz="1400" dirty="0">
                <a:solidFill>
                  <a:schemeClr val="bg1"/>
                </a:solidFill>
              </a:rPr>
              <a:t> as necessary to suit the image</a:t>
            </a:r>
            <a:endParaRPr lang="en-AU" sz="1400" dirty="0">
              <a:solidFill>
                <a:schemeClr val="bg1"/>
              </a:solidFill>
            </a:endParaRPr>
          </a:p>
        </p:txBody>
      </p:sp>
      <p:sp>
        <p:nvSpPr>
          <p:cNvPr id="11" name="Right Triangle 3">
            <a:extLst>
              <a:ext uri="{FF2B5EF4-FFF2-40B4-BE49-F238E27FC236}">
                <a16:creationId xmlns:a16="http://schemas.microsoft.com/office/drawing/2014/main" id="{5A5C0481-15B5-4619-B80D-C8C9ABD7F904}"/>
              </a:ext>
            </a:extLst>
          </p:cNvPr>
          <p:cNvSpPr/>
          <p:nvPr userDrawn="1"/>
        </p:nvSpPr>
        <p:spPr bwMode="invGray">
          <a:xfrm>
            <a:off x="1" y="4076700"/>
            <a:ext cx="2555875" cy="2781300"/>
          </a:xfrm>
          <a:custGeom>
            <a:avLst/>
            <a:gdLst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55875" h="2781300">
                <a:moveTo>
                  <a:pt x="0" y="2781300"/>
                </a:moveTo>
                <a:lnTo>
                  <a:pt x="0" y="0"/>
                </a:lnTo>
                <a:cubicBezTo>
                  <a:pt x="158687" y="1674158"/>
                  <a:pt x="1584388" y="2511611"/>
                  <a:pt x="2555875" y="2781300"/>
                </a:cubicBezTo>
                <a:lnTo>
                  <a:pt x="0" y="27813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Graphic 1">
            <a:extLst>
              <a:ext uri="{FF2B5EF4-FFF2-40B4-BE49-F238E27FC236}">
                <a16:creationId xmlns:a16="http://schemas.microsoft.com/office/drawing/2014/main" id="{84EF10FC-E046-43D3-9897-04BE4FF5A176}"/>
              </a:ext>
            </a:extLst>
          </p:cNvPr>
          <p:cNvSpPr/>
          <p:nvPr userDrawn="1"/>
        </p:nvSpPr>
        <p:spPr bwMode="invGray">
          <a:xfrm>
            <a:off x="9912424" y="5571759"/>
            <a:ext cx="2279576" cy="1286241"/>
          </a:xfrm>
          <a:custGeom>
            <a:avLst/>
            <a:gdLst>
              <a:gd name="connsiteX0" fmla="*/ 1704499 w 1704975"/>
              <a:gd name="connsiteY0" fmla="*/ 961382 h 962025"/>
              <a:gd name="connsiteX1" fmla="*/ 1172051 w 1704975"/>
              <a:gd name="connsiteY1" fmla="*/ 803267 h 962025"/>
              <a:gd name="connsiteX2" fmla="*/ 589121 w 1704975"/>
              <a:gd name="connsiteY2" fmla="*/ 611815 h 962025"/>
              <a:gd name="connsiteX3" fmla="*/ 7144 w 1704975"/>
              <a:gd name="connsiteY3" fmla="*/ 768977 h 962025"/>
              <a:gd name="connsiteX4" fmla="*/ 764381 w 1704975"/>
              <a:gd name="connsiteY4" fmla="*/ 128897 h 962025"/>
              <a:gd name="connsiteX5" fmla="*/ 1614011 w 1704975"/>
              <a:gd name="connsiteY5" fmla="*/ 72700 h 962025"/>
              <a:gd name="connsiteX6" fmla="*/ 1705451 w 1704975"/>
              <a:gd name="connsiteY6" fmla="*/ 104132 h 962025"/>
              <a:gd name="connsiteX7" fmla="*/ 1704499 w 1704975"/>
              <a:gd name="connsiteY7" fmla="*/ 961382 h 962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04975" h="962025">
                <a:moveTo>
                  <a:pt x="1704499" y="961382"/>
                </a:moveTo>
                <a:cubicBezTo>
                  <a:pt x="1523524" y="935665"/>
                  <a:pt x="1348264" y="859465"/>
                  <a:pt x="1172051" y="803267"/>
                </a:cubicBezTo>
                <a:cubicBezTo>
                  <a:pt x="976789" y="741355"/>
                  <a:pt x="788194" y="654677"/>
                  <a:pt x="589121" y="611815"/>
                </a:cubicBezTo>
                <a:cubicBezTo>
                  <a:pt x="301466" y="550855"/>
                  <a:pt x="224314" y="585145"/>
                  <a:pt x="7144" y="768977"/>
                </a:cubicBezTo>
                <a:cubicBezTo>
                  <a:pt x="50006" y="717542"/>
                  <a:pt x="525304" y="253675"/>
                  <a:pt x="764381" y="128897"/>
                </a:cubicBezTo>
                <a:cubicBezTo>
                  <a:pt x="1040606" y="-14930"/>
                  <a:pt x="1321594" y="-28265"/>
                  <a:pt x="1614011" y="72700"/>
                </a:cubicBezTo>
                <a:cubicBezTo>
                  <a:pt x="1644491" y="83177"/>
                  <a:pt x="1674971" y="93655"/>
                  <a:pt x="1705451" y="104132"/>
                </a:cubicBezTo>
                <a:lnTo>
                  <a:pt x="1704499" y="961382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67883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Neutral 2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0BF09EC-4B00-4B1E-B06B-0D0F89DA05A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96002" y="1700213"/>
            <a:ext cx="5400673" cy="4608512"/>
          </a:xfrm>
          <a:prstGeom prst="rect">
            <a:avLst/>
          </a:prstGeom>
          <a:solidFill>
            <a:srgbClr val="999490"/>
          </a:solidFill>
        </p:spPr>
        <p:txBody>
          <a:bodyPr anchor="ctr">
            <a:normAutofit/>
          </a:bodyPr>
          <a:lstStyle>
            <a:lvl1pPr algn="ctr"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00D8A284-12F0-43E7-820E-1E72AC40E17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94800" y="1700212"/>
            <a:ext cx="5209113" cy="4608515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AU" dirty="0"/>
            </a:lvl5pPr>
            <a:lvl6pP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F3255835-9B81-4FE6-A19A-BDEACE6D5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FE5F36F7-9D4E-4EA5-882E-DEDD94B59C3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00550" y="6524625"/>
            <a:ext cx="3384667" cy="241300"/>
          </a:xfrm>
        </p:spPr>
        <p:txBody>
          <a:bodyPr anchor="ctr">
            <a:normAutofit/>
          </a:bodyPr>
          <a:lstStyle>
            <a:lvl1pPr algn="ctr">
              <a:defRPr sz="1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#[Hashtag text]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3000394-8C62-4535-AFCB-49065079CFAF}"/>
              </a:ext>
            </a:extLst>
          </p:cNvPr>
          <p:cNvSpPr/>
          <p:nvPr userDrawn="1"/>
        </p:nvSpPr>
        <p:spPr bwMode="invGray">
          <a:xfrm flipH="1">
            <a:off x="0" y="0"/>
            <a:ext cx="12192000" cy="6300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9739123-EB1E-4E5F-B70D-F7DEE2CEE7E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7935" y="152896"/>
            <a:ext cx="1210684" cy="324000"/>
          </a:xfrm>
          <a:prstGeom prst="rect">
            <a:avLst/>
          </a:prstGeom>
        </p:spPr>
      </p:pic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DA6B27-3249-4E2E-BD52-822F0E96F786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AU"/>
              <a:t>SLAT7806 Research Methods</a:t>
            </a:r>
            <a:endParaRPr lang="en-A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28ACE60-DF21-472F-8FF6-A086BB2C1141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02857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ullou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EA75515C-08B2-490C-B8D9-273E0B4B79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112127" y="1700213"/>
            <a:ext cx="3384548" cy="4615710"/>
          </a:xfrm>
          <a:prstGeom prst="rect">
            <a:avLst/>
          </a:prstGeom>
          <a:solidFill>
            <a:schemeClr val="accent1"/>
          </a:solidFill>
        </p:spPr>
        <p:txBody>
          <a:bodyPr lIns="180000" tIns="108000" rIns="180000" bIns="180000" anchor="t">
            <a:normAutofit/>
          </a:bodyPr>
          <a:lstStyle>
            <a:lvl1pPr marL="285750" indent="-285750" algn="l">
              <a:buClr>
                <a:schemeClr val="bg1"/>
              </a:buClr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AU" dirty="0"/>
              <a:t>[Enter text – You can change the colour of this placeholder under the ‘Shape fill’ menu]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DA12390-A044-4D48-96A4-00A2D51D9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60070F8D-A181-4941-8E6E-89B3B6A120E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400550" y="6524625"/>
            <a:ext cx="3384667" cy="241300"/>
          </a:xfrm>
        </p:spPr>
        <p:txBody>
          <a:bodyPr anchor="ctr">
            <a:normAutofit/>
          </a:bodyPr>
          <a:lstStyle>
            <a:lvl1pPr algn="ctr">
              <a:defRPr sz="1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#[Hashtag text]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5A8D97C9-2BD4-40D2-8A9C-5D0FDC041E5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95328" y="1700213"/>
            <a:ext cx="3384548" cy="4615710"/>
          </a:xfrm>
          <a:prstGeom prst="rect">
            <a:avLst/>
          </a:prstGeom>
          <a:solidFill>
            <a:srgbClr val="962A8B"/>
          </a:solidFill>
        </p:spPr>
        <p:txBody>
          <a:bodyPr lIns="180000" tIns="108000" rIns="180000" bIns="180000" anchor="t">
            <a:normAutofit/>
          </a:bodyPr>
          <a:lstStyle>
            <a:lvl1pPr marL="285750" indent="-285750" algn="l">
              <a:buClr>
                <a:schemeClr val="bg1"/>
              </a:buClr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AU" dirty="0"/>
              <a:t>[Enter text – You can change the colour of this placeholder under the ‘Shape fill’ menu]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409A6CC-1C55-4870-8E22-205BA52568D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87255" y="1692905"/>
            <a:ext cx="3384548" cy="4615710"/>
          </a:xfrm>
          <a:prstGeom prst="rect">
            <a:avLst/>
          </a:prstGeom>
          <a:solidFill>
            <a:srgbClr val="999490"/>
          </a:solidFill>
        </p:spPr>
        <p:txBody>
          <a:bodyPr lIns="180000" tIns="108000" rIns="180000" bIns="180000" anchor="t">
            <a:normAutofit/>
          </a:bodyPr>
          <a:lstStyle>
            <a:lvl1pPr marL="285750" indent="-285750" algn="l">
              <a:buClr>
                <a:schemeClr val="bg1"/>
              </a:buClr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AU" dirty="0"/>
              <a:t>[Enter text – You can change the colour of this placeholder under the ‘Shape fill’ menu]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E1AC039-02E7-49D5-B557-F29BDF128A9E}"/>
              </a:ext>
            </a:extLst>
          </p:cNvPr>
          <p:cNvSpPr/>
          <p:nvPr userDrawn="1"/>
        </p:nvSpPr>
        <p:spPr bwMode="invGray">
          <a:xfrm flipH="1">
            <a:off x="0" y="0"/>
            <a:ext cx="12192000" cy="6300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AE48569-D32E-4698-B1DF-F6D3A1B423B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7935" y="152896"/>
            <a:ext cx="1210684" cy="324000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B490FF1-595C-4C0F-8493-0452D9413FEC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AU"/>
              <a:t>SLAT7806 Research Methods</a:t>
            </a:r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91171E7-B6F7-4135-91FD-8404DE6A1A00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28239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-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06D0029-C709-49E4-ADBE-DE71FBF91E19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94800" y="3593712"/>
            <a:ext cx="5198533" cy="2715015"/>
          </a:xfrm>
          <a:prstGeom prst="rect">
            <a:avLst/>
          </a:prstGeom>
        </p:spPr>
        <p:txBody>
          <a:bodyPr/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 smtClean="0"/>
            </a:lvl5pPr>
            <a:lvl6pPr>
              <a:defRPr lang="en-AU" dirty="0"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842AA681-0A5C-4843-AFF7-8900ED2A6D6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88618" y="2024810"/>
            <a:ext cx="5198400" cy="2427894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16" name="Content Placeholder 11">
            <a:extLst>
              <a:ext uri="{FF2B5EF4-FFF2-40B4-BE49-F238E27FC236}">
                <a16:creationId xmlns:a16="http://schemas.microsoft.com/office/drawing/2014/main" id="{C1A5F930-F83B-4616-AC17-D7231CE87421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6288619" y="4602158"/>
            <a:ext cx="5198533" cy="1700191"/>
          </a:xfrm>
          <a:prstGeom prst="rect">
            <a:avLst/>
          </a:prstGeom>
        </p:spPr>
        <p:txBody>
          <a:bodyPr/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AU" dirty="0"/>
            </a:lvl5pPr>
            <a:lvl6pP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ABFF14A-9BDE-42F0-AA14-E13CCFE3E4F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94800" y="1700808"/>
            <a:ext cx="5198532" cy="17434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Content Placeholder 11">
            <a:extLst>
              <a:ext uri="{FF2B5EF4-FFF2-40B4-BE49-F238E27FC236}">
                <a16:creationId xmlns:a16="http://schemas.microsoft.com/office/drawing/2014/main" id="{47FC4A52-417F-4863-97DD-E656EA43AC92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6288619" y="1700809"/>
            <a:ext cx="5198533" cy="324000"/>
          </a:xfrm>
          <a:prstGeom prst="rect">
            <a:avLst/>
          </a:prstGeom>
        </p:spPr>
        <p:txBody>
          <a:bodyPr>
            <a:normAutofit/>
          </a:bodyPr>
          <a:lstStyle>
            <a:lvl5pPr>
              <a:defRPr lang="en-AU" sz="2000" b="1" dirty="0"/>
            </a:lvl5pPr>
          </a:lstStyle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A696586-6988-4D6B-BE2D-2C0EDF447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14229EC4-696A-4791-8EB0-396DF61F7A2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400550" y="6524625"/>
            <a:ext cx="3384667" cy="241300"/>
          </a:xfrm>
        </p:spPr>
        <p:txBody>
          <a:bodyPr anchor="ctr">
            <a:normAutofit/>
          </a:bodyPr>
          <a:lstStyle>
            <a:lvl1pPr algn="ctr">
              <a:defRPr sz="1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#[Hashtag text]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B3B4A2E-6294-4DC9-8779-3231A7E9B5C2}"/>
              </a:ext>
            </a:extLst>
          </p:cNvPr>
          <p:cNvSpPr/>
          <p:nvPr userDrawn="1"/>
        </p:nvSpPr>
        <p:spPr bwMode="invGray">
          <a:xfrm flipH="1">
            <a:off x="0" y="0"/>
            <a:ext cx="12192000" cy="6300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4BCAB502-16F2-4A19-97A1-C081D226597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7935" y="152896"/>
            <a:ext cx="1210684" cy="324000"/>
          </a:xfrm>
          <a:prstGeom prst="rect">
            <a:avLst/>
          </a:prstGeom>
        </p:spPr>
      </p:pic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C400A7-6A57-42A4-9CC7-26ED632D030D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/>
        <p:txBody>
          <a:bodyPr/>
          <a:lstStyle/>
          <a:p>
            <a:r>
              <a:rPr lang="en-AU"/>
              <a:t>SLAT7806 Research Methods</a:t>
            </a:r>
            <a:endParaRPr lang="en-AU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D824B6-391C-442D-8A27-0B268DB3667B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21181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-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1680838C-6DDD-4367-8C7B-8D49AA3A036A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6286500" y="2677684"/>
            <a:ext cx="5219998" cy="161541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AU" dirty="0"/>
              <a:t> </a:t>
            </a:r>
          </a:p>
        </p:txBody>
      </p:sp>
      <p:sp>
        <p:nvSpPr>
          <p:cNvPr id="20" name="Content Placeholder 18">
            <a:extLst>
              <a:ext uri="{FF2B5EF4-FFF2-40B4-BE49-F238E27FC236}">
                <a16:creationId xmlns:a16="http://schemas.microsoft.com/office/drawing/2014/main" id="{8C9CC71C-D628-4B8C-8AB1-D318B0D686CF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6286500" y="4694142"/>
            <a:ext cx="5219996" cy="161517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47EF0A71-527C-4177-BD73-0A32F4F3B7C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286500" y="2279659"/>
            <a:ext cx="5222136" cy="32400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1200" b="1">
                <a:solidFill>
                  <a:schemeClr val="accent1"/>
                </a:solidFill>
              </a:defRPr>
            </a:lvl1pPr>
            <a:lvl6pPr>
              <a:defRPr b="0"/>
            </a:lvl6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FFFB469D-AB37-445A-8C5C-9EDAC47CC60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286500" y="4401144"/>
            <a:ext cx="5222136" cy="32400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1200" b="1">
                <a:solidFill>
                  <a:schemeClr val="accent1"/>
                </a:solidFill>
              </a:defRPr>
            </a:lvl1pPr>
            <a:lvl6pPr>
              <a:defRPr b="0"/>
            </a:lvl6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92F6810-4203-426A-BA3F-12E853FD972A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94800" y="2279196"/>
            <a:ext cx="5183717" cy="2013899"/>
          </a:xfrm>
        </p:spPr>
        <p:txBody>
          <a:bodyPr/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AU" dirty="0"/>
            </a:lvl5pPr>
            <a:lvl6pP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21" name="Text Placeholder 8">
            <a:extLst>
              <a:ext uri="{FF2B5EF4-FFF2-40B4-BE49-F238E27FC236}">
                <a16:creationId xmlns:a16="http://schemas.microsoft.com/office/drawing/2014/main" id="{5608E6E7-0CC5-4C1B-8095-7EA4A3FE80AB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694800" y="4401144"/>
            <a:ext cx="5183717" cy="1908176"/>
          </a:xfrm>
        </p:spPr>
        <p:txBody>
          <a:bodyPr/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AU" dirty="0"/>
            </a:lvl5pPr>
            <a:lvl6pP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AE219F9-19D4-45A2-9D79-6847ED38E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688F5021-D4C3-4888-A4D5-06E996CC213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00550" y="6524625"/>
            <a:ext cx="3384667" cy="241300"/>
          </a:xfrm>
        </p:spPr>
        <p:txBody>
          <a:bodyPr anchor="ctr">
            <a:normAutofit/>
          </a:bodyPr>
          <a:lstStyle>
            <a:lvl1pPr algn="ctr">
              <a:defRPr sz="1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#[Hashtag text]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01F3FBD-B2FA-4ECC-94B3-AE0A46E7AD40}"/>
              </a:ext>
            </a:extLst>
          </p:cNvPr>
          <p:cNvSpPr/>
          <p:nvPr userDrawn="1"/>
        </p:nvSpPr>
        <p:spPr bwMode="invGray">
          <a:xfrm flipH="1">
            <a:off x="0" y="0"/>
            <a:ext cx="12192000" cy="6300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9D1DA3F-F774-45EB-B6E3-EB3EBFC56BF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7935" y="152896"/>
            <a:ext cx="1210684" cy="324000"/>
          </a:xfrm>
          <a:prstGeom prst="rect">
            <a:avLst/>
          </a:prstGeom>
        </p:spPr>
      </p:pic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59483DB6-35E8-41E9-930B-445C4EFE7A7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700808"/>
            <a:ext cx="10801350" cy="504825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accent1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0807C1-4AC5-41D4-9F66-2FFE2C9FCBEE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AU"/>
              <a:t>SLAT7806 Research Methods</a:t>
            </a:r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B1CA24C-277F-4699-AACD-0CE7FA333A21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0158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9EE8B-9737-4CD0-834C-9321616FE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3A7132BB-77E6-4CDB-BD22-890A94E0307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00550" y="6524625"/>
            <a:ext cx="3384667" cy="241300"/>
          </a:xfrm>
        </p:spPr>
        <p:txBody>
          <a:bodyPr anchor="ctr">
            <a:normAutofit/>
          </a:bodyPr>
          <a:lstStyle>
            <a:lvl1pPr algn="ctr">
              <a:defRPr sz="1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#[Hashtag text]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47FA311-E5C8-49FB-A70D-B5D69EF896F4}"/>
              </a:ext>
            </a:extLst>
          </p:cNvPr>
          <p:cNvSpPr/>
          <p:nvPr userDrawn="1"/>
        </p:nvSpPr>
        <p:spPr bwMode="invGray">
          <a:xfrm flipH="1">
            <a:off x="0" y="0"/>
            <a:ext cx="12192000" cy="6300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77DAC2F-25B2-40B2-B3C3-AEDF3893C1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7935" y="152896"/>
            <a:ext cx="1210684" cy="324000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07EFFC-A8F6-46B6-82DB-6FB3399678B7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AU"/>
              <a:t>SLAT7806 Research Methods</a:t>
            </a:r>
            <a:endParaRPr lang="en-AU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1037509-88E8-46BB-B6E5-FC65A58ADE60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80704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Brand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9933EA7-FE92-4C6D-8733-61E671888999}"/>
              </a:ext>
            </a:extLst>
          </p:cNvPr>
          <p:cNvSpPr/>
          <p:nvPr userDrawn="1"/>
        </p:nvSpPr>
        <p:spPr bwMode="white">
          <a:xfrm>
            <a:off x="2" y="-27384"/>
            <a:ext cx="12191999" cy="10081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A50E81-A697-4D2A-9C73-3BBE321DFC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42155"/>
          <a:stretch/>
        </p:blipFill>
        <p:spPr>
          <a:xfrm>
            <a:off x="10271272" y="152896"/>
            <a:ext cx="1237347" cy="324000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F016725-1C5D-4F6E-900B-3580ED1B4E0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SLAT7806 Research Methods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7FE64C-392C-4148-996C-A5BCCCAC7BD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887849A-F529-4CD5-AC55-05BB9FCEC1E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00550" y="6524625"/>
            <a:ext cx="3384667" cy="241300"/>
          </a:xfrm>
        </p:spPr>
        <p:txBody>
          <a:bodyPr anchor="ctr">
            <a:normAutofit/>
          </a:bodyPr>
          <a:lstStyle>
            <a:lvl1pPr algn="ctr">
              <a:defRPr sz="1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#[Hashtag text]</a:t>
            </a:r>
          </a:p>
        </p:txBody>
      </p:sp>
    </p:spTree>
    <p:extLst>
      <p:ext uri="{BB962C8B-B14F-4D97-AF65-F5344CB8AC3E}">
        <p14:creationId xmlns:p14="http://schemas.microsoft.com/office/powerpoint/2010/main" val="23351393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6DBD1DEA-6C0B-48CD-8886-623BD6330C76}"/>
              </a:ext>
            </a:extLst>
          </p:cNvPr>
          <p:cNvSpPr/>
          <p:nvPr userDrawn="1"/>
        </p:nvSpPr>
        <p:spPr bwMode="invGray"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white">
          <a:xfrm>
            <a:off x="694800" y="1082188"/>
            <a:ext cx="10744005" cy="720081"/>
          </a:xfrm>
        </p:spPr>
        <p:txBody>
          <a:bodyPr anchor="b">
            <a:noAutofit/>
          </a:bodyPr>
          <a:lstStyle>
            <a:lvl1pPr>
              <a:lnSpc>
                <a:spcPts val="5040"/>
              </a:lnSpc>
              <a:defRPr sz="4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694800" y="1876346"/>
            <a:ext cx="3254263" cy="83257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text styles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0758AADB-42F9-44FF-A436-0031B6B2680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white">
          <a:xfrm>
            <a:off x="1087509" y="2852939"/>
            <a:ext cx="3418763" cy="20288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1500"/>
              </a:lnSpc>
              <a:spcAft>
                <a:spcPts val="0"/>
              </a:spcAft>
              <a:buNone/>
              <a:defRPr sz="95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9EB3BAB6-8B24-4F70-BDDC-75B91A4FB1D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1087509" y="3125021"/>
            <a:ext cx="3418763" cy="20288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1500"/>
              </a:lnSpc>
              <a:spcAft>
                <a:spcPts val="0"/>
              </a:spcAft>
              <a:buNone/>
              <a:defRPr sz="95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Right Triangle 3">
            <a:extLst>
              <a:ext uri="{FF2B5EF4-FFF2-40B4-BE49-F238E27FC236}">
                <a16:creationId xmlns:a16="http://schemas.microsoft.com/office/drawing/2014/main" id="{98BF4DE5-D126-4077-BBC8-5F3A09BC0E5C}"/>
              </a:ext>
            </a:extLst>
          </p:cNvPr>
          <p:cNvSpPr/>
          <p:nvPr userDrawn="1"/>
        </p:nvSpPr>
        <p:spPr bwMode="white">
          <a:xfrm>
            <a:off x="1" y="4076700"/>
            <a:ext cx="2555875" cy="2781300"/>
          </a:xfrm>
          <a:custGeom>
            <a:avLst/>
            <a:gdLst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55875" h="2781300">
                <a:moveTo>
                  <a:pt x="0" y="2781300"/>
                </a:moveTo>
                <a:lnTo>
                  <a:pt x="0" y="0"/>
                </a:lnTo>
                <a:cubicBezTo>
                  <a:pt x="158687" y="1674158"/>
                  <a:pt x="1584388" y="2511611"/>
                  <a:pt x="2555875" y="2781300"/>
                </a:cubicBezTo>
                <a:lnTo>
                  <a:pt x="0" y="27813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B8A2EB93-6CF0-469A-B44D-3B50AF0CEE6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white">
          <a:xfrm>
            <a:off x="1087509" y="3415094"/>
            <a:ext cx="3418763" cy="20288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1500"/>
              </a:lnSpc>
              <a:spcAft>
                <a:spcPts val="0"/>
              </a:spcAft>
              <a:buNone/>
              <a:defRPr sz="95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81CEC2A5-BF8B-405F-BFB8-A7AC93A346C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white">
          <a:xfrm>
            <a:off x="1087509" y="3687176"/>
            <a:ext cx="3418763" cy="20288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1500"/>
              </a:lnSpc>
              <a:spcAft>
                <a:spcPts val="0"/>
              </a:spcAft>
              <a:buNone/>
              <a:defRPr sz="95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191147DD-03AA-4BA3-AFAA-F070EDBA94F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white">
          <a:xfrm>
            <a:off x="1087509" y="3957493"/>
            <a:ext cx="3418763" cy="20288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1500"/>
              </a:lnSpc>
              <a:spcAft>
                <a:spcPts val="0"/>
              </a:spcAft>
              <a:buNone/>
              <a:defRPr sz="95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Graphic 1">
            <a:extLst>
              <a:ext uri="{FF2B5EF4-FFF2-40B4-BE49-F238E27FC236}">
                <a16:creationId xmlns:a16="http://schemas.microsoft.com/office/drawing/2014/main" id="{6B4A31B5-8366-4D72-B33B-C4528CEC8D4B}"/>
              </a:ext>
            </a:extLst>
          </p:cNvPr>
          <p:cNvSpPr/>
          <p:nvPr userDrawn="1"/>
        </p:nvSpPr>
        <p:spPr bwMode="white">
          <a:xfrm>
            <a:off x="9912424" y="5571759"/>
            <a:ext cx="2279576" cy="1286241"/>
          </a:xfrm>
          <a:custGeom>
            <a:avLst/>
            <a:gdLst>
              <a:gd name="connsiteX0" fmla="*/ 1704499 w 1704975"/>
              <a:gd name="connsiteY0" fmla="*/ 961382 h 962025"/>
              <a:gd name="connsiteX1" fmla="*/ 1172051 w 1704975"/>
              <a:gd name="connsiteY1" fmla="*/ 803267 h 962025"/>
              <a:gd name="connsiteX2" fmla="*/ 589121 w 1704975"/>
              <a:gd name="connsiteY2" fmla="*/ 611815 h 962025"/>
              <a:gd name="connsiteX3" fmla="*/ 7144 w 1704975"/>
              <a:gd name="connsiteY3" fmla="*/ 768977 h 962025"/>
              <a:gd name="connsiteX4" fmla="*/ 764381 w 1704975"/>
              <a:gd name="connsiteY4" fmla="*/ 128897 h 962025"/>
              <a:gd name="connsiteX5" fmla="*/ 1614011 w 1704975"/>
              <a:gd name="connsiteY5" fmla="*/ 72700 h 962025"/>
              <a:gd name="connsiteX6" fmla="*/ 1705451 w 1704975"/>
              <a:gd name="connsiteY6" fmla="*/ 104132 h 962025"/>
              <a:gd name="connsiteX7" fmla="*/ 1704499 w 1704975"/>
              <a:gd name="connsiteY7" fmla="*/ 961382 h 962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04975" h="962025">
                <a:moveTo>
                  <a:pt x="1704499" y="961382"/>
                </a:moveTo>
                <a:cubicBezTo>
                  <a:pt x="1523524" y="935665"/>
                  <a:pt x="1348264" y="859465"/>
                  <a:pt x="1172051" y="803267"/>
                </a:cubicBezTo>
                <a:cubicBezTo>
                  <a:pt x="976789" y="741355"/>
                  <a:pt x="788194" y="654677"/>
                  <a:pt x="589121" y="611815"/>
                </a:cubicBezTo>
                <a:cubicBezTo>
                  <a:pt x="301466" y="550855"/>
                  <a:pt x="224314" y="585145"/>
                  <a:pt x="7144" y="768977"/>
                </a:cubicBezTo>
                <a:cubicBezTo>
                  <a:pt x="50006" y="717542"/>
                  <a:pt x="525304" y="253675"/>
                  <a:pt x="764381" y="128897"/>
                </a:cubicBezTo>
                <a:cubicBezTo>
                  <a:pt x="1040606" y="-14930"/>
                  <a:pt x="1321594" y="-28265"/>
                  <a:pt x="1614011" y="72700"/>
                </a:cubicBezTo>
                <a:cubicBezTo>
                  <a:pt x="1644491" y="83177"/>
                  <a:pt x="1674971" y="93655"/>
                  <a:pt x="1705451" y="104132"/>
                </a:cubicBezTo>
                <a:lnTo>
                  <a:pt x="1704499" y="961382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AU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B864D713-B046-4FE6-BDD7-EE4264F7C42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5325" y="207631"/>
            <a:ext cx="3204000" cy="47246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CEDAD56-26A5-445E-899E-91F378A60EDF}"/>
              </a:ext>
            </a:extLst>
          </p:cNvPr>
          <p:cNvSpPr txBox="1"/>
          <p:nvPr userDrawn="1"/>
        </p:nvSpPr>
        <p:spPr>
          <a:xfrm>
            <a:off x="694800" y="4545136"/>
            <a:ext cx="2391677" cy="108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r>
              <a:rPr lang="en-AU" sz="650" dirty="0">
                <a:solidFill>
                  <a:schemeClr val="bg1"/>
                </a:solidFill>
              </a:rPr>
              <a:t>CRICOS code 00025B</a:t>
            </a:r>
          </a:p>
        </p:txBody>
      </p:sp>
    </p:spTree>
    <p:extLst>
      <p:ext uri="{BB962C8B-B14F-4D97-AF65-F5344CB8AC3E}">
        <p14:creationId xmlns:p14="http://schemas.microsoft.com/office/powerpoint/2010/main" val="3059547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7ED9BE05-DABC-48CC-9999-1581840BE656}"/>
              </a:ext>
            </a:extLst>
          </p:cNvPr>
          <p:cNvSpPr/>
          <p:nvPr userDrawn="1"/>
        </p:nvSpPr>
        <p:spPr bwMode="invGray">
          <a:xfrm>
            <a:off x="0" y="0"/>
            <a:ext cx="12192000" cy="9288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3CE2D37-876C-4C8F-A6C5-0AB063A0B4C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94800" y="1876346"/>
            <a:ext cx="3254263" cy="83257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36F77BFB-AD63-495E-A4EA-EE2AFB4F9E5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87509" y="2852939"/>
            <a:ext cx="3418763" cy="20288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1500"/>
              </a:lnSpc>
              <a:spcAft>
                <a:spcPts val="0"/>
              </a:spcAft>
              <a:buNone/>
              <a:defRPr sz="95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9A941B40-7380-40DF-ADBB-0A6ED4F172F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87509" y="3125021"/>
            <a:ext cx="3418763" cy="20288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1500"/>
              </a:lnSpc>
              <a:spcAft>
                <a:spcPts val="0"/>
              </a:spcAft>
              <a:buNone/>
              <a:defRPr sz="95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402E3968-432E-4834-8F0D-CD2BC42D2E0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87509" y="3415094"/>
            <a:ext cx="3418763" cy="20288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1500"/>
              </a:lnSpc>
              <a:spcAft>
                <a:spcPts val="0"/>
              </a:spcAft>
              <a:buNone/>
              <a:defRPr sz="95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1" name="Text Placeholder 6">
            <a:extLst>
              <a:ext uri="{FF2B5EF4-FFF2-40B4-BE49-F238E27FC236}">
                <a16:creationId xmlns:a16="http://schemas.microsoft.com/office/drawing/2014/main" id="{F9F5A590-B6A3-42B3-8477-542088A3B03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7509" y="3687176"/>
            <a:ext cx="3418763" cy="20288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1500"/>
              </a:lnSpc>
              <a:spcAft>
                <a:spcPts val="0"/>
              </a:spcAft>
              <a:buNone/>
              <a:defRPr sz="95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3" name="Text Placeholder 6">
            <a:extLst>
              <a:ext uri="{FF2B5EF4-FFF2-40B4-BE49-F238E27FC236}">
                <a16:creationId xmlns:a16="http://schemas.microsoft.com/office/drawing/2014/main" id="{C84FAE95-A058-4EFD-92C1-90CCC284BFC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7509" y="3957493"/>
            <a:ext cx="3418763" cy="20288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1500"/>
              </a:lnSpc>
              <a:spcAft>
                <a:spcPts val="0"/>
              </a:spcAft>
              <a:buNone/>
              <a:defRPr sz="95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6E88B10E-2ED8-4B6E-92E8-70B077E3A3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800" y="1082188"/>
            <a:ext cx="5209113" cy="720081"/>
          </a:xfrm>
        </p:spPr>
        <p:txBody>
          <a:bodyPr anchor="b">
            <a:noAutofit/>
          </a:bodyPr>
          <a:lstStyle>
            <a:lvl1pPr>
              <a:lnSpc>
                <a:spcPts val="5040"/>
              </a:lnSpc>
              <a:defRPr sz="42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6" name="Picture Placeholder 9">
            <a:extLst>
              <a:ext uri="{FF2B5EF4-FFF2-40B4-BE49-F238E27FC236}">
                <a16:creationId xmlns:a16="http://schemas.microsoft.com/office/drawing/2014/main" id="{3ECBBC4F-ECF3-4E50-963A-BDB169C5146A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092454" y="923051"/>
            <a:ext cx="6101952" cy="5934795"/>
          </a:xfrm>
          <a:custGeom>
            <a:avLst/>
            <a:gdLst>
              <a:gd name="connsiteX0" fmla="*/ 0 w 5187576"/>
              <a:gd name="connsiteY0" fmla="*/ 0 h 5919694"/>
              <a:gd name="connsiteX1" fmla="*/ 5187576 w 5187576"/>
              <a:gd name="connsiteY1" fmla="*/ 0 h 5919694"/>
              <a:gd name="connsiteX2" fmla="*/ 5187576 w 5187576"/>
              <a:gd name="connsiteY2" fmla="*/ 5919694 h 5919694"/>
              <a:gd name="connsiteX3" fmla="*/ 0 w 5187576"/>
              <a:gd name="connsiteY3" fmla="*/ 5919694 h 5919694"/>
              <a:gd name="connsiteX4" fmla="*/ 0 w 5187576"/>
              <a:gd name="connsiteY4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5977 w 5193553"/>
              <a:gd name="connsiteY3" fmla="*/ 5919694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5977 w 5193553"/>
              <a:gd name="connsiteY4" fmla="*/ 5919694 h 5919694"/>
              <a:gd name="connsiteX5" fmla="*/ 0 w 5193553"/>
              <a:gd name="connsiteY5" fmla="*/ 3609788 h 5919694"/>
              <a:gd name="connsiteX6" fmla="*/ 5977 w 5193553"/>
              <a:gd name="connsiteY6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5977 w 5193553"/>
              <a:gd name="connsiteY4" fmla="*/ 5919694 h 5919694"/>
              <a:gd name="connsiteX5" fmla="*/ 0 w 5193553"/>
              <a:gd name="connsiteY5" fmla="*/ 3609788 h 5919694"/>
              <a:gd name="connsiteX6" fmla="*/ 5977 w 5193553"/>
              <a:gd name="connsiteY6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002121 w 5193555"/>
              <a:gd name="connsiteY3" fmla="*/ 5916706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002121 w 5193555"/>
              <a:gd name="connsiteY3" fmla="*/ 5916706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002121 w 5193555"/>
              <a:gd name="connsiteY3" fmla="*/ 5916706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002121 w 5193555"/>
              <a:gd name="connsiteY3" fmla="*/ 5916706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687921 w 5193555"/>
              <a:gd name="connsiteY3" fmla="*/ 5101592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537903 w 5193555"/>
              <a:gd name="connsiteY3" fmla="*/ 5916707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537901 w 5193553"/>
              <a:gd name="connsiteY3" fmla="*/ 5916707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537901 w 5193553"/>
              <a:gd name="connsiteY3" fmla="*/ 5916707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16692 w 5204268"/>
              <a:gd name="connsiteY0" fmla="*/ 0 h 5919694"/>
              <a:gd name="connsiteX1" fmla="*/ 5204268 w 5204268"/>
              <a:gd name="connsiteY1" fmla="*/ 0 h 5919694"/>
              <a:gd name="connsiteX2" fmla="*/ 5204268 w 5204268"/>
              <a:gd name="connsiteY2" fmla="*/ 5919694 h 5919694"/>
              <a:gd name="connsiteX3" fmla="*/ 2548616 w 5204268"/>
              <a:gd name="connsiteY3" fmla="*/ 5916707 h 5919694"/>
              <a:gd name="connsiteX4" fmla="*/ 0 w 5204268"/>
              <a:gd name="connsiteY4" fmla="*/ 3438185 h 5919694"/>
              <a:gd name="connsiteX5" fmla="*/ 16692 w 5204268"/>
              <a:gd name="connsiteY5" fmla="*/ 0 h 5919694"/>
              <a:gd name="connsiteX0" fmla="*/ 16692 w 5204268"/>
              <a:gd name="connsiteY0" fmla="*/ 0 h 5919694"/>
              <a:gd name="connsiteX1" fmla="*/ 5204268 w 5204268"/>
              <a:gd name="connsiteY1" fmla="*/ 0 h 5919694"/>
              <a:gd name="connsiteX2" fmla="*/ 5204268 w 5204268"/>
              <a:gd name="connsiteY2" fmla="*/ 5919694 h 5919694"/>
              <a:gd name="connsiteX3" fmla="*/ 2548616 w 5204268"/>
              <a:gd name="connsiteY3" fmla="*/ 5916707 h 5919694"/>
              <a:gd name="connsiteX4" fmla="*/ 0 w 5204268"/>
              <a:gd name="connsiteY4" fmla="*/ 3438185 h 5919694"/>
              <a:gd name="connsiteX5" fmla="*/ 16692 w 5204268"/>
              <a:gd name="connsiteY5" fmla="*/ 0 h 5919694"/>
              <a:gd name="connsiteX0" fmla="*/ 112 w 5187688"/>
              <a:gd name="connsiteY0" fmla="*/ 0 h 5919694"/>
              <a:gd name="connsiteX1" fmla="*/ 5187688 w 5187688"/>
              <a:gd name="connsiteY1" fmla="*/ 0 h 5919694"/>
              <a:gd name="connsiteX2" fmla="*/ 5187688 w 5187688"/>
              <a:gd name="connsiteY2" fmla="*/ 5919694 h 5919694"/>
              <a:gd name="connsiteX3" fmla="*/ 2532036 w 5187688"/>
              <a:gd name="connsiteY3" fmla="*/ 5916707 h 5919694"/>
              <a:gd name="connsiteX4" fmla="*/ 21520 w 5187688"/>
              <a:gd name="connsiteY4" fmla="*/ 3298360 h 5919694"/>
              <a:gd name="connsiteX5" fmla="*/ 112 w 5187688"/>
              <a:gd name="connsiteY5" fmla="*/ 0 h 5919694"/>
              <a:gd name="connsiteX0" fmla="*/ 2405 w 5189981"/>
              <a:gd name="connsiteY0" fmla="*/ 0 h 5919694"/>
              <a:gd name="connsiteX1" fmla="*/ 5189981 w 5189981"/>
              <a:gd name="connsiteY1" fmla="*/ 0 h 5919694"/>
              <a:gd name="connsiteX2" fmla="*/ 5189981 w 5189981"/>
              <a:gd name="connsiteY2" fmla="*/ 5919694 h 5919694"/>
              <a:gd name="connsiteX3" fmla="*/ 2534329 w 5189981"/>
              <a:gd name="connsiteY3" fmla="*/ 5916707 h 5919694"/>
              <a:gd name="connsiteX4" fmla="*/ 0 w 5189981"/>
              <a:gd name="connsiteY4" fmla="*/ 3164891 h 5919694"/>
              <a:gd name="connsiteX5" fmla="*/ 2405 w 5189981"/>
              <a:gd name="connsiteY5" fmla="*/ 0 h 5919694"/>
              <a:gd name="connsiteX0" fmla="*/ 2532 w 5190108"/>
              <a:gd name="connsiteY0" fmla="*/ 0 h 5919694"/>
              <a:gd name="connsiteX1" fmla="*/ 5190108 w 5190108"/>
              <a:gd name="connsiteY1" fmla="*/ 0 h 5919694"/>
              <a:gd name="connsiteX2" fmla="*/ 5190108 w 5190108"/>
              <a:gd name="connsiteY2" fmla="*/ 5919694 h 5919694"/>
              <a:gd name="connsiteX3" fmla="*/ 2534456 w 5190108"/>
              <a:gd name="connsiteY3" fmla="*/ 5916707 h 5919694"/>
              <a:gd name="connsiteX4" fmla="*/ 127 w 5190108"/>
              <a:gd name="connsiteY4" fmla="*/ 3164891 h 5919694"/>
              <a:gd name="connsiteX5" fmla="*/ 2532 w 5190108"/>
              <a:gd name="connsiteY5" fmla="*/ 0 h 5919694"/>
              <a:gd name="connsiteX0" fmla="*/ 2464 w 5190040"/>
              <a:gd name="connsiteY0" fmla="*/ 0 h 5919694"/>
              <a:gd name="connsiteX1" fmla="*/ 5190040 w 5190040"/>
              <a:gd name="connsiteY1" fmla="*/ 0 h 5919694"/>
              <a:gd name="connsiteX2" fmla="*/ 5190040 w 5190040"/>
              <a:gd name="connsiteY2" fmla="*/ 5919694 h 5919694"/>
              <a:gd name="connsiteX3" fmla="*/ 2534388 w 5190040"/>
              <a:gd name="connsiteY3" fmla="*/ 5916707 h 5919694"/>
              <a:gd name="connsiteX4" fmla="*/ 59 w 5190040"/>
              <a:gd name="connsiteY4" fmla="*/ 3164891 h 5919694"/>
              <a:gd name="connsiteX5" fmla="*/ 2464 w 5190040"/>
              <a:gd name="connsiteY5" fmla="*/ 0 h 5919694"/>
              <a:gd name="connsiteX0" fmla="*/ 2512 w 5190088"/>
              <a:gd name="connsiteY0" fmla="*/ 0 h 5919694"/>
              <a:gd name="connsiteX1" fmla="*/ 5190088 w 5190088"/>
              <a:gd name="connsiteY1" fmla="*/ 0 h 5919694"/>
              <a:gd name="connsiteX2" fmla="*/ 5190088 w 5190088"/>
              <a:gd name="connsiteY2" fmla="*/ 5919694 h 5919694"/>
              <a:gd name="connsiteX3" fmla="*/ 2534436 w 5190088"/>
              <a:gd name="connsiteY3" fmla="*/ 5916707 h 5919694"/>
              <a:gd name="connsiteX4" fmla="*/ 107 w 5190088"/>
              <a:gd name="connsiteY4" fmla="*/ 3164891 h 5919694"/>
              <a:gd name="connsiteX5" fmla="*/ 2512 w 5190088"/>
              <a:gd name="connsiteY5" fmla="*/ 0 h 5919694"/>
              <a:gd name="connsiteX0" fmla="*/ 2406 w 5189982"/>
              <a:gd name="connsiteY0" fmla="*/ 0 h 5919694"/>
              <a:gd name="connsiteX1" fmla="*/ 5189982 w 5189982"/>
              <a:gd name="connsiteY1" fmla="*/ 0 h 5919694"/>
              <a:gd name="connsiteX2" fmla="*/ 5189982 w 5189982"/>
              <a:gd name="connsiteY2" fmla="*/ 5919694 h 5919694"/>
              <a:gd name="connsiteX3" fmla="*/ 2534330 w 5189982"/>
              <a:gd name="connsiteY3" fmla="*/ 5916707 h 5919694"/>
              <a:gd name="connsiteX4" fmla="*/ 1 w 5189982"/>
              <a:gd name="connsiteY4" fmla="*/ 3164891 h 5919694"/>
              <a:gd name="connsiteX5" fmla="*/ 2406 w 5189982"/>
              <a:gd name="connsiteY5" fmla="*/ 0 h 5919694"/>
              <a:gd name="connsiteX0" fmla="*/ 216 w 5198678"/>
              <a:gd name="connsiteY0" fmla="*/ 333321 h 5919694"/>
              <a:gd name="connsiteX1" fmla="*/ 5198678 w 5198678"/>
              <a:gd name="connsiteY1" fmla="*/ 0 h 5919694"/>
              <a:gd name="connsiteX2" fmla="*/ 5198678 w 5198678"/>
              <a:gd name="connsiteY2" fmla="*/ 5919694 h 5919694"/>
              <a:gd name="connsiteX3" fmla="*/ 2543026 w 5198678"/>
              <a:gd name="connsiteY3" fmla="*/ 5916707 h 5919694"/>
              <a:gd name="connsiteX4" fmla="*/ 8697 w 5198678"/>
              <a:gd name="connsiteY4" fmla="*/ 3164891 h 5919694"/>
              <a:gd name="connsiteX5" fmla="*/ 216 w 5198678"/>
              <a:gd name="connsiteY5" fmla="*/ 333321 h 5919694"/>
              <a:gd name="connsiteX0" fmla="*/ 216 w 5198678"/>
              <a:gd name="connsiteY0" fmla="*/ 0 h 5586373"/>
              <a:gd name="connsiteX1" fmla="*/ 5198678 w 5198678"/>
              <a:gd name="connsiteY1" fmla="*/ 28985 h 5586373"/>
              <a:gd name="connsiteX2" fmla="*/ 5198678 w 5198678"/>
              <a:gd name="connsiteY2" fmla="*/ 5586373 h 5586373"/>
              <a:gd name="connsiteX3" fmla="*/ 2543026 w 5198678"/>
              <a:gd name="connsiteY3" fmla="*/ 5583386 h 5586373"/>
              <a:gd name="connsiteX4" fmla="*/ 8697 w 5198678"/>
              <a:gd name="connsiteY4" fmla="*/ 2831570 h 5586373"/>
              <a:gd name="connsiteX5" fmla="*/ 216 w 5198678"/>
              <a:gd name="connsiteY5" fmla="*/ 0 h 5586373"/>
              <a:gd name="connsiteX0" fmla="*/ 216 w 5198678"/>
              <a:gd name="connsiteY0" fmla="*/ 0 h 5571881"/>
              <a:gd name="connsiteX1" fmla="*/ 5198678 w 5198678"/>
              <a:gd name="connsiteY1" fmla="*/ 14493 h 5571881"/>
              <a:gd name="connsiteX2" fmla="*/ 5198678 w 5198678"/>
              <a:gd name="connsiteY2" fmla="*/ 5571881 h 5571881"/>
              <a:gd name="connsiteX3" fmla="*/ 2543026 w 5198678"/>
              <a:gd name="connsiteY3" fmla="*/ 5568894 h 5571881"/>
              <a:gd name="connsiteX4" fmla="*/ 8697 w 5198678"/>
              <a:gd name="connsiteY4" fmla="*/ 2817078 h 5571881"/>
              <a:gd name="connsiteX5" fmla="*/ 216 w 5198678"/>
              <a:gd name="connsiteY5" fmla="*/ 0 h 5571881"/>
              <a:gd name="connsiteX0" fmla="*/ 216 w 5198678"/>
              <a:gd name="connsiteY0" fmla="*/ 15941 h 5587822"/>
              <a:gd name="connsiteX1" fmla="*/ 5198678 w 5198678"/>
              <a:gd name="connsiteY1" fmla="*/ 0 h 5587822"/>
              <a:gd name="connsiteX2" fmla="*/ 5198678 w 5198678"/>
              <a:gd name="connsiteY2" fmla="*/ 5587822 h 5587822"/>
              <a:gd name="connsiteX3" fmla="*/ 2543026 w 5198678"/>
              <a:gd name="connsiteY3" fmla="*/ 5584835 h 5587822"/>
              <a:gd name="connsiteX4" fmla="*/ 8697 w 5198678"/>
              <a:gd name="connsiteY4" fmla="*/ 2833019 h 5587822"/>
              <a:gd name="connsiteX5" fmla="*/ 216 w 5198678"/>
              <a:gd name="connsiteY5" fmla="*/ 15941 h 5587822"/>
              <a:gd name="connsiteX0" fmla="*/ 216 w 5198678"/>
              <a:gd name="connsiteY0" fmla="*/ 629 h 5587822"/>
              <a:gd name="connsiteX1" fmla="*/ 5198678 w 5198678"/>
              <a:gd name="connsiteY1" fmla="*/ 0 h 5587822"/>
              <a:gd name="connsiteX2" fmla="*/ 5198678 w 5198678"/>
              <a:gd name="connsiteY2" fmla="*/ 5587822 h 5587822"/>
              <a:gd name="connsiteX3" fmla="*/ 2543026 w 5198678"/>
              <a:gd name="connsiteY3" fmla="*/ 5584835 h 5587822"/>
              <a:gd name="connsiteX4" fmla="*/ 8697 w 5198678"/>
              <a:gd name="connsiteY4" fmla="*/ 2833019 h 5587822"/>
              <a:gd name="connsiteX5" fmla="*/ 216 w 5198678"/>
              <a:gd name="connsiteY5" fmla="*/ 629 h 5587822"/>
              <a:gd name="connsiteX0" fmla="*/ 454 w 5198916"/>
              <a:gd name="connsiteY0" fmla="*/ 629 h 5587822"/>
              <a:gd name="connsiteX1" fmla="*/ 5198916 w 5198916"/>
              <a:gd name="connsiteY1" fmla="*/ 0 h 5587822"/>
              <a:gd name="connsiteX2" fmla="*/ 5198916 w 5198916"/>
              <a:gd name="connsiteY2" fmla="*/ 5587822 h 5587822"/>
              <a:gd name="connsiteX3" fmla="*/ 2543264 w 5198916"/>
              <a:gd name="connsiteY3" fmla="*/ 5584835 h 5587822"/>
              <a:gd name="connsiteX4" fmla="*/ 1791 w 5198916"/>
              <a:gd name="connsiteY4" fmla="*/ 3144946 h 5587822"/>
              <a:gd name="connsiteX5" fmla="*/ 454 w 5198916"/>
              <a:gd name="connsiteY5" fmla="*/ 629 h 5587822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4083303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4089175"/>
              <a:gd name="connsiteY0" fmla="*/ 629 h 5595711"/>
              <a:gd name="connsiteX1" fmla="*/ 4083303 w 4089175"/>
              <a:gd name="connsiteY1" fmla="*/ 0 h 5595711"/>
              <a:gd name="connsiteX2" fmla="*/ 4089175 w 4089175"/>
              <a:gd name="connsiteY2" fmla="*/ 5595711 h 5595711"/>
              <a:gd name="connsiteX3" fmla="*/ 1718207 w 4089175"/>
              <a:gd name="connsiteY3" fmla="*/ 5593381 h 5595711"/>
              <a:gd name="connsiteX4" fmla="*/ 1791 w 4089175"/>
              <a:gd name="connsiteY4" fmla="*/ 3144946 h 5595711"/>
              <a:gd name="connsiteX5" fmla="*/ 454 w 4089175"/>
              <a:gd name="connsiteY5" fmla="*/ 629 h 5595711"/>
              <a:gd name="connsiteX0" fmla="*/ 454 w 4083340"/>
              <a:gd name="connsiteY0" fmla="*/ 629 h 5593381"/>
              <a:gd name="connsiteX1" fmla="*/ 4083303 w 4083340"/>
              <a:gd name="connsiteY1" fmla="*/ 0 h 5593381"/>
              <a:gd name="connsiteX2" fmla="*/ 4012844 w 4083340"/>
              <a:gd name="connsiteY2" fmla="*/ 5591438 h 5593381"/>
              <a:gd name="connsiteX3" fmla="*/ 1718207 w 4083340"/>
              <a:gd name="connsiteY3" fmla="*/ 5593381 h 5593381"/>
              <a:gd name="connsiteX4" fmla="*/ 1791 w 4083340"/>
              <a:gd name="connsiteY4" fmla="*/ 3144946 h 5593381"/>
              <a:gd name="connsiteX5" fmla="*/ 454 w 4083340"/>
              <a:gd name="connsiteY5" fmla="*/ 629 h 5593381"/>
              <a:gd name="connsiteX0" fmla="*/ 454 w 4083459"/>
              <a:gd name="connsiteY0" fmla="*/ 629 h 5593381"/>
              <a:gd name="connsiteX1" fmla="*/ 4083303 w 4083459"/>
              <a:gd name="connsiteY1" fmla="*/ 0 h 5593381"/>
              <a:gd name="connsiteX2" fmla="*/ 4070093 w 4083459"/>
              <a:gd name="connsiteY2" fmla="*/ 5591439 h 5593381"/>
              <a:gd name="connsiteX3" fmla="*/ 1718207 w 4083459"/>
              <a:gd name="connsiteY3" fmla="*/ 5593381 h 5593381"/>
              <a:gd name="connsiteX4" fmla="*/ 1791 w 4083459"/>
              <a:gd name="connsiteY4" fmla="*/ 3144946 h 5593381"/>
              <a:gd name="connsiteX5" fmla="*/ 454 w 4083459"/>
              <a:gd name="connsiteY5" fmla="*/ 629 h 5593381"/>
              <a:gd name="connsiteX0" fmla="*/ 454 w 4071095"/>
              <a:gd name="connsiteY0" fmla="*/ 0 h 5592752"/>
              <a:gd name="connsiteX1" fmla="*/ 4070582 w 4071095"/>
              <a:gd name="connsiteY1" fmla="*/ 3644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1095"/>
              <a:gd name="connsiteY0" fmla="*/ 0 h 5592752"/>
              <a:gd name="connsiteX1" fmla="*/ 4070582 w 4071095"/>
              <a:gd name="connsiteY1" fmla="*/ 3644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1095"/>
              <a:gd name="connsiteY0" fmla="*/ 10030 h 5602782"/>
              <a:gd name="connsiteX1" fmla="*/ 4070582 w 4071095"/>
              <a:gd name="connsiteY1" fmla="*/ 0 h 5602782"/>
              <a:gd name="connsiteX2" fmla="*/ 4070093 w 4071095"/>
              <a:gd name="connsiteY2" fmla="*/ 5600840 h 5602782"/>
              <a:gd name="connsiteX3" fmla="*/ 1718207 w 4071095"/>
              <a:gd name="connsiteY3" fmla="*/ 5602782 h 5602782"/>
              <a:gd name="connsiteX4" fmla="*/ 1791 w 4071095"/>
              <a:gd name="connsiteY4" fmla="*/ 3154347 h 5602782"/>
              <a:gd name="connsiteX5" fmla="*/ 454 w 4071095"/>
              <a:gd name="connsiteY5" fmla="*/ 10030 h 5602782"/>
              <a:gd name="connsiteX0" fmla="*/ 454 w 4070093"/>
              <a:gd name="connsiteY0" fmla="*/ 0 h 5592752"/>
              <a:gd name="connsiteX1" fmla="*/ 3943363 w 4070093"/>
              <a:gd name="connsiteY1" fmla="*/ 324970 h 5592752"/>
              <a:gd name="connsiteX2" fmla="*/ 4070093 w 4070093"/>
              <a:gd name="connsiteY2" fmla="*/ 5590810 h 5592752"/>
              <a:gd name="connsiteX3" fmla="*/ 1718207 w 4070093"/>
              <a:gd name="connsiteY3" fmla="*/ 5592752 h 5592752"/>
              <a:gd name="connsiteX4" fmla="*/ 1791 w 4070093"/>
              <a:gd name="connsiteY4" fmla="*/ 3144317 h 5592752"/>
              <a:gd name="connsiteX5" fmla="*/ 454 w 4070093"/>
              <a:gd name="connsiteY5" fmla="*/ 0 h 5592752"/>
              <a:gd name="connsiteX0" fmla="*/ 454 w 4071095"/>
              <a:gd name="connsiteY0" fmla="*/ 0 h 5592752"/>
              <a:gd name="connsiteX1" fmla="*/ 4070582 w 4071095"/>
              <a:gd name="connsiteY1" fmla="*/ 3644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1095"/>
              <a:gd name="connsiteY0" fmla="*/ 0 h 5592752"/>
              <a:gd name="connsiteX1" fmla="*/ 4070582 w 4071095"/>
              <a:gd name="connsiteY1" fmla="*/ 3644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1095"/>
              <a:gd name="connsiteY0" fmla="*/ 0 h 5592752"/>
              <a:gd name="connsiteX1" fmla="*/ 4070582 w 4071095"/>
              <a:gd name="connsiteY1" fmla="*/ 10480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1095"/>
              <a:gd name="connsiteY0" fmla="*/ 0 h 5592752"/>
              <a:gd name="connsiteX1" fmla="*/ 4070582 w 4071095"/>
              <a:gd name="connsiteY1" fmla="*/ 51501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1095"/>
              <a:gd name="connsiteY0" fmla="*/ 10030 h 5602782"/>
              <a:gd name="connsiteX1" fmla="*/ 4070582 w 4071095"/>
              <a:gd name="connsiteY1" fmla="*/ 0 h 5602782"/>
              <a:gd name="connsiteX2" fmla="*/ 4070093 w 4071095"/>
              <a:gd name="connsiteY2" fmla="*/ 5600840 h 5602782"/>
              <a:gd name="connsiteX3" fmla="*/ 1718207 w 4071095"/>
              <a:gd name="connsiteY3" fmla="*/ 5602782 h 5602782"/>
              <a:gd name="connsiteX4" fmla="*/ 1791 w 4071095"/>
              <a:gd name="connsiteY4" fmla="*/ 3154347 h 5602782"/>
              <a:gd name="connsiteX5" fmla="*/ 454 w 4071095"/>
              <a:gd name="connsiteY5" fmla="*/ 10030 h 5602782"/>
              <a:gd name="connsiteX0" fmla="*/ 14049 w 4069424"/>
              <a:gd name="connsiteY0" fmla="*/ 174112 h 5602782"/>
              <a:gd name="connsiteX1" fmla="*/ 4068911 w 4069424"/>
              <a:gd name="connsiteY1" fmla="*/ 0 h 5602782"/>
              <a:gd name="connsiteX2" fmla="*/ 4068422 w 4069424"/>
              <a:gd name="connsiteY2" fmla="*/ 5600840 h 5602782"/>
              <a:gd name="connsiteX3" fmla="*/ 1716536 w 4069424"/>
              <a:gd name="connsiteY3" fmla="*/ 5602782 h 5602782"/>
              <a:gd name="connsiteX4" fmla="*/ 120 w 4069424"/>
              <a:gd name="connsiteY4" fmla="*/ 3154347 h 5602782"/>
              <a:gd name="connsiteX5" fmla="*/ 14049 w 4069424"/>
              <a:gd name="connsiteY5" fmla="*/ 174112 h 5602782"/>
              <a:gd name="connsiteX0" fmla="*/ 454 w 4071095"/>
              <a:gd name="connsiteY0" fmla="*/ 10030 h 5602782"/>
              <a:gd name="connsiteX1" fmla="*/ 4070582 w 4071095"/>
              <a:gd name="connsiteY1" fmla="*/ 0 h 5602782"/>
              <a:gd name="connsiteX2" fmla="*/ 4070093 w 4071095"/>
              <a:gd name="connsiteY2" fmla="*/ 5600840 h 5602782"/>
              <a:gd name="connsiteX3" fmla="*/ 1718207 w 4071095"/>
              <a:gd name="connsiteY3" fmla="*/ 5602782 h 5602782"/>
              <a:gd name="connsiteX4" fmla="*/ 1791 w 4071095"/>
              <a:gd name="connsiteY4" fmla="*/ 3154347 h 5602782"/>
              <a:gd name="connsiteX5" fmla="*/ 454 w 4071095"/>
              <a:gd name="connsiteY5" fmla="*/ 10030 h 5602782"/>
              <a:gd name="connsiteX0" fmla="*/ 454 w 4070093"/>
              <a:gd name="connsiteY0" fmla="*/ 0 h 5592752"/>
              <a:gd name="connsiteX1" fmla="*/ 4065493 w 4070093"/>
              <a:gd name="connsiteY1" fmla="*/ 51501 h 5592752"/>
              <a:gd name="connsiteX2" fmla="*/ 4070093 w 4070093"/>
              <a:gd name="connsiteY2" fmla="*/ 5590810 h 5592752"/>
              <a:gd name="connsiteX3" fmla="*/ 1718207 w 4070093"/>
              <a:gd name="connsiteY3" fmla="*/ 5592752 h 5592752"/>
              <a:gd name="connsiteX4" fmla="*/ 1791 w 4070093"/>
              <a:gd name="connsiteY4" fmla="*/ 3144317 h 5592752"/>
              <a:gd name="connsiteX5" fmla="*/ 454 w 4070093"/>
              <a:gd name="connsiteY5" fmla="*/ 0 h 5592752"/>
              <a:gd name="connsiteX0" fmla="*/ 454 w 4071095"/>
              <a:gd name="connsiteY0" fmla="*/ 0 h 5592752"/>
              <a:gd name="connsiteX1" fmla="*/ 4070582 w 4071095"/>
              <a:gd name="connsiteY1" fmla="*/ 3644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1095"/>
              <a:gd name="connsiteY0" fmla="*/ 0 h 5592752"/>
              <a:gd name="connsiteX1" fmla="*/ 4070582 w 4071095"/>
              <a:gd name="connsiteY1" fmla="*/ 9341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1095"/>
              <a:gd name="connsiteY0" fmla="*/ 4333 h 5597085"/>
              <a:gd name="connsiteX1" fmla="*/ 4070582 w 4071095"/>
              <a:gd name="connsiteY1" fmla="*/ 0 h 5597085"/>
              <a:gd name="connsiteX2" fmla="*/ 4070093 w 4071095"/>
              <a:gd name="connsiteY2" fmla="*/ 5595143 h 5597085"/>
              <a:gd name="connsiteX3" fmla="*/ 1718207 w 4071095"/>
              <a:gd name="connsiteY3" fmla="*/ 5597085 h 5597085"/>
              <a:gd name="connsiteX4" fmla="*/ 1791 w 4071095"/>
              <a:gd name="connsiteY4" fmla="*/ 3148650 h 5597085"/>
              <a:gd name="connsiteX5" fmla="*/ 454 w 4071095"/>
              <a:gd name="connsiteY5" fmla="*/ 4333 h 5597085"/>
              <a:gd name="connsiteX0" fmla="*/ 254 w 4075984"/>
              <a:gd name="connsiteY0" fmla="*/ 250455 h 5597085"/>
              <a:gd name="connsiteX1" fmla="*/ 4075471 w 4075984"/>
              <a:gd name="connsiteY1" fmla="*/ 0 h 5597085"/>
              <a:gd name="connsiteX2" fmla="*/ 4074982 w 4075984"/>
              <a:gd name="connsiteY2" fmla="*/ 5595143 h 5597085"/>
              <a:gd name="connsiteX3" fmla="*/ 1723096 w 4075984"/>
              <a:gd name="connsiteY3" fmla="*/ 5597085 h 5597085"/>
              <a:gd name="connsiteX4" fmla="*/ 6680 w 4075984"/>
              <a:gd name="connsiteY4" fmla="*/ 3148650 h 5597085"/>
              <a:gd name="connsiteX5" fmla="*/ 254 w 4075984"/>
              <a:gd name="connsiteY5" fmla="*/ 250455 h 5597085"/>
              <a:gd name="connsiteX0" fmla="*/ 254 w 4080827"/>
              <a:gd name="connsiteY0" fmla="*/ 29 h 5346659"/>
              <a:gd name="connsiteX1" fmla="*/ 4080560 w 4080827"/>
              <a:gd name="connsiteY1" fmla="*/ 50390 h 5346659"/>
              <a:gd name="connsiteX2" fmla="*/ 4074982 w 4080827"/>
              <a:gd name="connsiteY2" fmla="*/ 5344717 h 5346659"/>
              <a:gd name="connsiteX3" fmla="*/ 1723096 w 4080827"/>
              <a:gd name="connsiteY3" fmla="*/ 5346659 h 5346659"/>
              <a:gd name="connsiteX4" fmla="*/ 6680 w 4080827"/>
              <a:gd name="connsiteY4" fmla="*/ 2898224 h 5346659"/>
              <a:gd name="connsiteX5" fmla="*/ 254 w 4080827"/>
              <a:gd name="connsiteY5" fmla="*/ 29 h 5346659"/>
              <a:gd name="connsiteX0" fmla="*/ 254 w 4080827"/>
              <a:gd name="connsiteY0" fmla="*/ 0 h 5346630"/>
              <a:gd name="connsiteX1" fmla="*/ 4080560 w 4080827"/>
              <a:gd name="connsiteY1" fmla="*/ 16177 h 5346630"/>
              <a:gd name="connsiteX2" fmla="*/ 4074982 w 4080827"/>
              <a:gd name="connsiteY2" fmla="*/ 5344688 h 5346630"/>
              <a:gd name="connsiteX3" fmla="*/ 1723096 w 4080827"/>
              <a:gd name="connsiteY3" fmla="*/ 5346630 h 5346630"/>
              <a:gd name="connsiteX4" fmla="*/ 6680 w 4080827"/>
              <a:gd name="connsiteY4" fmla="*/ 2898195 h 5346630"/>
              <a:gd name="connsiteX5" fmla="*/ 254 w 4080827"/>
              <a:gd name="connsiteY5" fmla="*/ 0 h 5346630"/>
              <a:gd name="connsiteX0" fmla="*/ 254 w 4080827"/>
              <a:gd name="connsiteY0" fmla="*/ 0 h 5332957"/>
              <a:gd name="connsiteX1" fmla="*/ 4080560 w 4080827"/>
              <a:gd name="connsiteY1" fmla="*/ 2504 h 5332957"/>
              <a:gd name="connsiteX2" fmla="*/ 4074982 w 4080827"/>
              <a:gd name="connsiteY2" fmla="*/ 5331015 h 5332957"/>
              <a:gd name="connsiteX3" fmla="*/ 1723096 w 4080827"/>
              <a:gd name="connsiteY3" fmla="*/ 5332957 h 5332957"/>
              <a:gd name="connsiteX4" fmla="*/ 6680 w 4080827"/>
              <a:gd name="connsiteY4" fmla="*/ 2884522 h 5332957"/>
              <a:gd name="connsiteX5" fmla="*/ 254 w 4080827"/>
              <a:gd name="connsiteY5" fmla="*/ 0 h 5332957"/>
              <a:gd name="connsiteX0" fmla="*/ 254 w 4080827"/>
              <a:gd name="connsiteY0" fmla="*/ 8891 h 5330453"/>
              <a:gd name="connsiteX1" fmla="*/ 4080560 w 4080827"/>
              <a:gd name="connsiteY1" fmla="*/ 0 h 5330453"/>
              <a:gd name="connsiteX2" fmla="*/ 4074982 w 4080827"/>
              <a:gd name="connsiteY2" fmla="*/ 5328511 h 5330453"/>
              <a:gd name="connsiteX3" fmla="*/ 1723096 w 4080827"/>
              <a:gd name="connsiteY3" fmla="*/ 5330453 h 5330453"/>
              <a:gd name="connsiteX4" fmla="*/ 6680 w 4080827"/>
              <a:gd name="connsiteY4" fmla="*/ 2882018 h 5330453"/>
              <a:gd name="connsiteX5" fmla="*/ 254 w 4080827"/>
              <a:gd name="connsiteY5" fmla="*/ 8891 h 5330453"/>
              <a:gd name="connsiteX0" fmla="*/ 254 w 4080827"/>
              <a:gd name="connsiteY0" fmla="*/ 0 h 5321562"/>
              <a:gd name="connsiteX1" fmla="*/ 4080560 w 4080827"/>
              <a:gd name="connsiteY1" fmla="*/ 8201 h 5321562"/>
              <a:gd name="connsiteX2" fmla="*/ 4074982 w 4080827"/>
              <a:gd name="connsiteY2" fmla="*/ 5319620 h 5321562"/>
              <a:gd name="connsiteX3" fmla="*/ 1723096 w 4080827"/>
              <a:gd name="connsiteY3" fmla="*/ 5321562 h 5321562"/>
              <a:gd name="connsiteX4" fmla="*/ 6680 w 4080827"/>
              <a:gd name="connsiteY4" fmla="*/ 2873127 h 5321562"/>
              <a:gd name="connsiteX5" fmla="*/ 254 w 4080827"/>
              <a:gd name="connsiteY5" fmla="*/ 0 h 5321562"/>
              <a:gd name="connsiteX0" fmla="*/ 254 w 4076763"/>
              <a:gd name="connsiteY0" fmla="*/ 0 h 5321562"/>
              <a:gd name="connsiteX1" fmla="*/ 4076319 w 4076763"/>
              <a:gd name="connsiteY1" fmla="*/ 8201 h 5321562"/>
              <a:gd name="connsiteX2" fmla="*/ 4074982 w 4076763"/>
              <a:gd name="connsiteY2" fmla="*/ 5319620 h 5321562"/>
              <a:gd name="connsiteX3" fmla="*/ 1723096 w 4076763"/>
              <a:gd name="connsiteY3" fmla="*/ 5321562 h 5321562"/>
              <a:gd name="connsiteX4" fmla="*/ 6680 w 4076763"/>
              <a:gd name="connsiteY4" fmla="*/ 2873127 h 5321562"/>
              <a:gd name="connsiteX5" fmla="*/ 254 w 4076763"/>
              <a:gd name="connsiteY5" fmla="*/ 0 h 5321562"/>
              <a:gd name="connsiteX0" fmla="*/ 254 w 4076763"/>
              <a:gd name="connsiteY0" fmla="*/ 0 h 5321562"/>
              <a:gd name="connsiteX1" fmla="*/ 4076319 w 4076763"/>
              <a:gd name="connsiteY1" fmla="*/ 2504 h 5321562"/>
              <a:gd name="connsiteX2" fmla="*/ 4074982 w 4076763"/>
              <a:gd name="connsiteY2" fmla="*/ 5319620 h 5321562"/>
              <a:gd name="connsiteX3" fmla="*/ 1723096 w 4076763"/>
              <a:gd name="connsiteY3" fmla="*/ 5321562 h 5321562"/>
              <a:gd name="connsiteX4" fmla="*/ 6680 w 4076763"/>
              <a:gd name="connsiteY4" fmla="*/ 2873127 h 5321562"/>
              <a:gd name="connsiteX5" fmla="*/ 254 w 4076763"/>
              <a:gd name="connsiteY5" fmla="*/ 0 h 5321562"/>
              <a:gd name="connsiteX0" fmla="*/ 254 w 4076763"/>
              <a:gd name="connsiteY0" fmla="*/ 0 h 5321562"/>
              <a:gd name="connsiteX1" fmla="*/ 4076319 w 4076763"/>
              <a:gd name="connsiteY1" fmla="*/ 8201 h 5321562"/>
              <a:gd name="connsiteX2" fmla="*/ 4074982 w 4076763"/>
              <a:gd name="connsiteY2" fmla="*/ 5319620 h 5321562"/>
              <a:gd name="connsiteX3" fmla="*/ 1723096 w 4076763"/>
              <a:gd name="connsiteY3" fmla="*/ 5321562 h 5321562"/>
              <a:gd name="connsiteX4" fmla="*/ 6680 w 4076763"/>
              <a:gd name="connsiteY4" fmla="*/ 2873127 h 5321562"/>
              <a:gd name="connsiteX5" fmla="*/ 254 w 4076763"/>
              <a:gd name="connsiteY5" fmla="*/ 0 h 5321562"/>
              <a:gd name="connsiteX0" fmla="*/ 254 w 4074982"/>
              <a:gd name="connsiteY0" fmla="*/ 0 h 5321562"/>
              <a:gd name="connsiteX1" fmla="*/ 4050875 w 4074982"/>
              <a:gd name="connsiteY1" fmla="*/ 207606 h 5321562"/>
              <a:gd name="connsiteX2" fmla="*/ 4074982 w 4074982"/>
              <a:gd name="connsiteY2" fmla="*/ 5319620 h 5321562"/>
              <a:gd name="connsiteX3" fmla="*/ 1723096 w 4074982"/>
              <a:gd name="connsiteY3" fmla="*/ 5321562 h 5321562"/>
              <a:gd name="connsiteX4" fmla="*/ 6680 w 4074982"/>
              <a:gd name="connsiteY4" fmla="*/ 2873127 h 5321562"/>
              <a:gd name="connsiteX5" fmla="*/ 254 w 4074982"/>
              <a:gd name="connsiteY5" fmla="*/ 0 h 5321562"/>
              <a:gd name="connsiteX0" fmla="*/ 254 w 4074982"/>
              <a:gd name="connsiteY0" fmla="*/ 3193 h 5324755"/>
              <a:gd name="connsiteX1" fmla="*/ 4072078 w 4074982"/>
              <a:gd name="connsiteY1" fmla="*/ 0 h 5324755"/>
              <a:gd name="connsiteX2" fmla="*/ 4074982 w 4074982"/>
              <a:gd name="connsiteY2" fmla="*/ 5322813 h 5324755"/>
              <a:gd name="connsiteX3" fmla="*/ 1723096 w 4074982"/>
              <a:gd name="connsiteY3" fmla="*/ 5324755 h 5324755"/>
              <a:gd name="connsiteX4" fmla="*/ 6680 w 4074982"/>
              <a:gd name="connsiteY4" fmla="*/ 2876320 h 5324755"/>
              <a:gd name="connsiteX5" fmla="*/ 254 w 4074982"/>
              <a:gd name="connsiteY5" fmla="*/ 3193 h 53247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074982" h="5324755">
                <a:moveTo>
                  <a:pt x="254" y="3193"/>
                </a:moveTo>
                <a:lnTo>
                  <a:pt x="4072078" y="0"/>
                </a:lnTo>
                <a:cubicBezTo>
                  <a:pt x="4074035" y="1865237"/>
                  <a:pt x="4073025" y="3457576"/>
                  <a:pt x="4074982" y="5322813"/>
                </a:cubicBezTo>
                <a:lnTo>
                  <a:pt x="1723096" y="5324755"/>
                </a:lnTo>
                <a:cubicBezTo>
                  <a:pt x="693982" y="5014623"/>
                  <a:pt x="-3932" y="3729991"/>
                  <a:pt x="6680" y="2876320"/>
                </a:cubicBezTo>
                <a:cubicBezTo>
                  <a:pt x="8672" y="1673057"/>
                  <a:pt x="-1738" y="1206456"/>
                  <a:pt x="254" y="3193"/>
                </a:cubicBezTo>
                <a:close/>
              </a:path>
            </a:pathLst>
          </a:cu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 Click icon to insert picture</a:t>
            </a:r>
          </a:p>
          <a:p>
            <a:endParaRPr lang="en-AU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83753C3-AD71-41CF-A0E3-EDC40D8596D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5325" y="207631"/>
            <a:ext cx="3204000" cy="47246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78D7F9E-C12F-47F1-B536-38EB7D688E56}"/>
              </a:ext>
            </a:extLst>
          </p:cNvPr>
          <p:cNvSpPr txBox="1"/>
          <p:nvPr userDrawn="1"/>
        </p:nvSpPr>
        <p:spPr>
          <a:xfrm>
            <a:off x="694800" y="4545136"/>
            <a:ext cx="2391677" cy="108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r>
              <a:rPr lang="en-AU" sz="650" dirty="0">
                <a:solidFill>
                  <a:schemeClr val="tx1"/>
                </a:solidFill>
              </a:rPr>
              <a:t>CRICOS code 00025B</a:t>
            </a:r>
          </a:p>
        </p:txBody>
      </p:sp>
    </p:spTree>
    <p:extLst>
      <p:ext uri="{BB962C8B-B14F-4D97-AF65-F5344CB8AC3E}">
        <p14:creationId xmlns:p14="http://schemas.microsoft.com/office/powerpoint/2010/main" val="122177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B1A2C22-D4CF-4FE0-AF06-038EB2ACB6D9}"/>
              </a:ext>
            </a:extLst>
          </p:cNvPr>
          <p:cNvSpPr/>
          <p:nvPr userDrawn="1"/>
        </p:nvSpPr>
        <p:spPr bwMode="invGray"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D751603-5D6A-462B-B9E7-98413BF2CB3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09692" y="275999"/>
            <a:ext cx="3204000" cy="47246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695326" y="1700811"/>
            <a:ext cx="10768680" cy="1224137"/>
          </a:xfrm>
        </p:spPr>
        <p:txBody>
          <a:bodyPr anchor="b">
            <a:noAutofit/>
          </a:bodyPr>
          <a:lstStyle>
            <a:lvl1pPr>
              <a:lnSpc>
                <a:spcPts val="5040"/>
              </a:lnSpc>
              <a:defRPr sz="4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[Title]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695326" y="3113744"/>
            <a:ext cx="10768680" cy="204345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3240"/>
              </a:lnSpc>
              <a:buNone/>
              <a:defRPr sz="27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11" name="Right Triangle 3">
            <a:extLst>
              <a:ext uri="{FF2B5EF4-FFF2-40B4-BE49-F238E27FC236}">
                <a16:creationId xmlns:a16="http://schemas.microsoft.com/office/drawing/2014/main" id="{DBA991DB-C059-4DB2-8D91-33D3F3951887}"/>
              </a:ext>
            </a:extLst>
          </p:cNvPr>
          <p:cNvSpPr/>
          <p:nvPr userDrawn="1"/>
        </p:nvSpPr>
        <p:spPr bwMode="white">
          <a:xfrm>
            <a:off x="1" y="4076700"/>
            <a:ext cx="2555875" cy="2781300"/>
          </a:xfrm>
          <a:custGeom>
            <a:avLst/>
            <a:gdLst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55875" h="2781300">
                <a:moveTo>
                  <a:pt x="0" y="2781300"/>
                </a:moveTo>
                <a:lnTo>
                  <a:pt x="0" y="0"/>
                </a:lnTo>
                <a:cubicBezTo>
                  <a:pt x="158687" y="1674158"/>
                  <a:pt x="1584388" y="2511611"/>
                  <a:pt x="2555875" y="2781300"/>
                </a:cubicBezTo>
                <a:lnTo>
                  <a:pt x="0" y="27813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Graphic 1">
            <a:extLst>
              <a:ext uri="{FF2B5EF4-FFF2-40B4-BE49-F238E27FC236}">
                <a16:creationId xmlns:a16="http://schemas.microsoft.com/office/drawing/2014/main" id="{F070BDDD-4427-48C1-9206-C4CC3FAE8AD1}"/>
              </a:ext>
            </a:extLst>
          </p:cNvPr>
          <p:cNvSpPr/>
          <p:nvPr userDrawn="1"/>
        </p:nvSpPr>
        <p:spPr bwMode="white">
          <a:xfrm>
            <a:off x="9912424" y="5571759"/>
            <a:ext cx="2279576" cy="1286241"/>
          </a:xfrm>
          <a:custGeom>
            <a:avLst/>
            <a:gdLst>
              <a:gd name="connsiteX0" fmla="*/ 1704499 w 1704975"/>
              <a:gd name="connsiteY0" fmla="*/ 961382 h 962025"/>
              <a:gd name="connsiteX1" fmla="*/ 1172051 w 1704975"/>
              <a:gd name="connsiteY1" fmla="*/ 803267 h 962025"/>
              <a:gd name="connsiteX2" fmla="*/ 589121 w 1704975"/>
              <a:gd name="connsiteY2" fmla="*/ 611815 h 962025"/>
              <a:gd name="connsiteX3" fmla="*/ 7144 w 1704975"/>
              <a:gd name="connsiteY3" fmla="*/ 768977 h 962025"/>
              <a:gd name="connsiteX4" fmla="*/ 764381 w 1704975"/>
              <a:gd name="connsiteY4" fmla="*/ 128897 h 962025"/>
              <a:gd name="connsiteX5" fmla="*/ 1614011 w 1704975"/>
              <a:gd name="connsiteY5" fmla="*/ 72700 h 962025"/>
              <a:gd name="connsiteX6" fmla="*/ 1705451 w 1704975"/>
              <a:gd name="connsiteY6" fmla="*/ 104132 h 962025"/>
              <a:gd name="connsiteX7" fmla="*/ 1704499 w 1704975"/>
              <a:gd name="connsiteY7" fmla="*/ 961382 h 962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04975" h="962025">
                <a:moveTo>
                  <a:pt x="1704499" y="961382"/>
                </a:moveTo>
                <a:cubicBezTo>
                  <a:pt x="1523524" y="935665"/>
                  <a:pt x="1348264" y="859465"/>
                  <a:pt x="1172051" y="803267"/>
                </a:cubicBezTo>
                <a:cubicBezTo>
                  <a:pt x="976789" y="741355"/>
                  <a:pt x="788194" y="654677"/>
                  <a:pt x="589121" y="611815"/>
                </a:cubicBezTo>
                <a:cubicBezTo>
                  <a:pt x="301466" y="550855"/>
                  <a:pt x="224314" y="585145"/>
                  <a:pt x="7144" y="768977"/>
                </a:cubicBezTo>
                <a:cubicBezTo>
                  <a:pt x="50006" y="717542"/>
                  <a:pt x="525304" y="253675"/>
                  <a:pt x="764381" y="128897"/>
                </a:cubicBezTo>
                <a:cubicBezTo>
                  <a:pt x="1040606" y="-14930"/>
                  <a:pt x="1321594" y="-28265"/>
                  <a:pt x="1614011" y="72700"/>
                </a:cubicBezTo>
                <a:cubicBezTo>
                  <a:pt x="1644491" y="83177"/>
                  <a:pt x="1674971" y="93655"/>
                  <a:pt x="1705451" y="104132"/>
                </a:cubicBezTo>
                <a:lnTo>
                  <a:pt x="1704499" y="961382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92163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(Editable)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95326" y="1700811"/>
            <a:ext cx="10768680" cy="1224137"/>
          </a:xfrm>
        </p:spPr>
        <p:txBody>
          <a:bodyPr anchor="b">
            <a:noAutofit/>
          </a:bodyPr>
          <a:lstStyle>
            <a:lvl1pPr>
              <a:lnSpc>
                <a:spcPts val="5040"/>
              </a:lnSpc>
              <a:defRPr sz="4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[Divider title]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95326" y="3113744"/>
            <a:ext cx="10768680" cy="204345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3240"/>
              </a:lnSpc>
              <a:buNone/>
              <a:defRPr sz="27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[Divider subtitle]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A07765-DB77-44E5-9420-D56F1378074A}"/>
              </a:ext>
            </a:extLst>
          </p:cNvPr>
          <p:cNvSpPr txBox="1"/>
          <p:nvPr userDrawn="1"/>
        </p:nvSpPr>
        <p:spPr>
          <a:xfrm>
            <a:off x="1" y="-1053499"/>
            <a:ext cx="7632171" cy="95410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AU" sz="1400" dirty="0">
                <a:solidFill>
                  <a:schemeClr val="bg1"/>
                </a:solidFill>
              </a:rPr>
              <a:t>For this slide design, you can change the background colour</a:t>
            </a:r>
          </a:p>
          <a:p>
            <a:r>
              <a:rPr lang="en-AU" sz="1400" dirty="0">
                <a:solidFill>
                  <a:schemeClr val="bg1"/>
                </a:solidFill>
              </a:rPr>
              <a:t>by right-clicking somewhere on the slide, not in a content placeholder.</a:t>
            </a:r>
          </a:p>
          <a:p>
            <a:r>
              <a:rPr lang="en-US" sz="1400" dirty="0">
                <a:solidFill>
                  <a:schemeClr val="bg1"/>
                </a:solidFill>
              </a:rPr>
              <a:t>‘Format Background</a:t>
            </a:r>
          </a:p>
          <a:p>
            <a:r>
              <a:rPr lang="en-US" sz="1400" dirty="0">
                <a:solidFill>
                  <a:schemeClr val="bg1"/>
                </a:solidFill>
              </a:rPr>
              <a:t>Under the ‘Fill’ menu, ‘change ‘Solid fill’ to a </a:t>
            </a:r>
            <a:r>
              <a:rPr lang="en-US" sz="1400" dirty="0" err="1">
                <a:solidFill>
                  <a:schemeClr val="bg1"/>
                </a:solidFill>
              </a:rPr>
              <a:t>colour</a:t>
            </a:r>
            <a:r>
              <a:rPr lang="en-US" sz="1400" dirty="0">
                <a:solidFill>
                  <a:schemeClr val="bg1"/>
                </a:solidFill>
              </a:rPr>
              <a:t> from the palette</a:t>
            </a:r>
            <a:endParaRPr lang="en-AU" sz="1400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CBE33C2-B581-422F-9FF5-AF660C79D3B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09692" y="275999"/>
            <a:ext cx="3204000" cy="472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1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ight Triangle 3">
            <a:extLst>
              <a:ext uri="{FF2B5EF4-FFF2-40B4-BE49-F238E27FC236}">
                <a16:creationId xmlns:a16="http://schemas.microsoft.com/office/drawing/2014/main" id="{5E92F574-51E7-47B2-86D2-94DAE288E822}"/>
              </a:ext>
            </a:extLst>
          </p:cNvPr>
          <p:cNvSpPr/>
          <p:nvPr userDrawn="1"/>
        </p:nvSpPr>
        <p:spPr bwMode="invGray">
          <a:xfrm>
            <a:off x="2" y="4076700"/>
            <a:ext cx="3407833" cy="2781300"/>
          </a:xfrm>
          <a:custGeom>
            <a:avLst/>
            <a:gdLst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55875" h="2781300">
                <a:moveTo>
                  <a:pt x="0" y="2781300"/>
                </a:moveTo>
                <a:lnTo>
                  <a:pt x="0" y="0"/>
                </a:lnTo>
                <a:cubicBezTo>
                  <a:pt x="158687" y="1674158"/>
                  <a:pt x="1584388" y="2511611"/>
                  <a:pt x="2555875" y="2781300"/>
                </a:cubicBezTo>
                <a:lnTo>
                  <a:pt x="0" y="27813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11" name="Rectangle 8">
            <a:extLst>
              <a:ext uri="{FF2B5EF4-FFF2-40B4-BE49-F238E27FC236}">
                <a16:creationId xmlns:a16="http://schemas.microsoft.com/office/drawing/2014/main" id="{C31ECE3F-0C43-444E-9F0C-B23F8D3935D2}"/>
              </a:ext>
            </a:extLst>
          </p:cNvPr>
          <p:cNvSpPr/>
          <p:nvPr userDrawn="1"/>
        </p:nvSpPr>
        <p:spPr bwMode="invGray">
          <a:xfrm>
            <a:off x="9192249" y="5584173"/>
            <a:ext cx="2999415" cy="1273828"/>
          </a:xfrm>
          <a:custGeom>
            <a:avLst/>
            <a:gdLst>
              <a:gd name="connsiteX0" fmla="*/ 0 w 2267490"/>
              <a:gd name="connsiteY0" fmla="*/ 0 h 1132541"/>
              <a:gd name="connsiteX1" fmla="*/ 2267490 w 2267490"/>
              <a:gd name="connsiteY1" fmla="*/ 0 h 1132541"/>
              <a:gd name="connsiteX2" fmla="*/ 2267490 w 2267490"/>
              <a:gd name="connsiteY2" fmla="*/ 1132541 h 1132541"/>
              <a:gd name="connsiteX3" fmla="*/ 0 w 2267490"/>
              <a:gd name="connsiteY3" fmla="*/ 1132541 h 1132541"/>
              <a:gd name="connsiteX4" fmla="*/ 0 w 2267490"/>
              <a:gd name="connsiteY4" fmla="*/ 0 h 1132541"/>
              <a:gd name="connsiteX0" fmla="*/ 0 w 2267490"/>
              <a:gd name="connsiteY0" fmla="*/ 1132541 h 1132541"/>
              <a:gd name="connsiteX1" fmla="*/ 2267490 w 2267490"/>
              <a:gd name="connsiteY1" fmla="*/ 0 h 1132541"/>
              <a:gd name="connsiteX2" fmla="*/ 2267490 w 2267490"/>
              <a:gd name="connsiteY2" fmla="*/ 1132541 h 1132541"/>
              <a:gd name="connsiteX3" fmla="*/ 0 w 2267490"/>
              <a:gd name="connsiteY3" fmla="*/ 1132541 h 1132541"/>
              <a:gd name="connsiteX0" fmla="*/ 0 w 2291396"/>
              <a:gd name="connsiteY0" fmla="*/ 857623 h 1132541"/>
              <a:gd name="connsiteX1" fmla="*/ 2291396 w 2291396"/>
              <a:gd name="connsiteY1" fmla="*/ 0 h 1132541"/>
              <a:gd name="connsiteX2" fmla="*/ 2291396 w 2291396"/>
              <a:gd name="connsiteY2" fmla="*/ 1132541 h 1132541"/>
              <a:gd name="connsiteX3" fmla="*/ 0 w 2291396"/>
              <a:gd name="connsiteY3" fmla="*/ 857623 h 1132541"/>
              <a:gd name="connsiteX0" fmla="*/ 0 w 2249561"/>
              <a:gd name="connsiteY0" fmla="*/ 845670 h 1132541"/>
              <a:gd name="connsiteX1" fmla="*/ 2249561 w 2249561"/>
              <a:gd name="connsiteY1" fmla="*/ 0 h 1132541"/>
              <a:gd name="connsiteX2" fmla="*/ 2249561 w 2249561"/>
              <a:gd name="connsiteY2" fmla="*/ 1132541 h 1132541"/>
              <a:gd name="connsiteX3" fmla="*/ 0 w 2249561"/>
              <a:gd name="connsiteY3" fmla="*/ 845670 h 1132541"/>
              <a:gd name="connsiteX0" fmla="*/ 0 w 2249561"/>
              <a:gd name="connsiteY0" fmla="*/ 944560 h 1231431"/>
              <a:gd name="connsiteX1" fmla="*/ 2249561 w 2249561"/>
              <a:gd name="connsiteY1" fmla="*/ 98890 h 1231431"/>
              <a:gd name="connsiteX2" fmla="*/ 2249561 w 2249561"/>
              <a:gd name="connsiteY2" fmla="*/ 1231431 h 1231431"/>
              <a:gd name="connsiteX3" fmla="*/ 0 w 2249561"/>
              <a:gd name="connsiteY3" fmla="*/ 944560 h 1231431"/>
              <a:gd name="connsiteX0" fmla="*/ 0 w 2249561"/>
              <a:gd name="connsiteY0" fmla="*/ 1212084 h 1498955"/>
              <a:gd name="connsiteX1" fmla="*/ 2249561 w 2249561"/>
              <a:gd name="connsiteY1" fmla="*/ 366414 h 1498955"/>
              <a:gd name="connsiteX2" fmla="*/ 2249561 w 2249561"/>
              <a:gd name="connsiteY2" fmla="*/ 1498955 h 1498955"/>
              <a:gd name="connsiteX3" fmla="*/ 0 w 2249561"/>
              <a:gd name="connsiteY3" fmla="*/ 1212084 h 1498955"/>
              <a:gd name="connsiteX0" fmla="*/ 0 w 2249561"/>
              <a:gd name="connsiteY0" fmla="*/ 1016618 h 1303489"/>
              <a:gd name="connsiteX1" fmla="*/ 2249561 w 2249561"/>
              <a:gd name="connsiteY1" fmla="*/ 170948 h 1303489"/>
              <a:gd name="connsiteX2" fmla="*/ 2249561 w 2249561"/>
              <a:gd name="connsiteY2" fmla="*/ 1303489 h 1303489"/>
              <a:gd name="connsiteX3" fmla="*/ 0 w 2249561"/>
              <a:gd name="connsiteY3" fmla="*/ 1016618 h 1303489"/>
              <a:gd name="connsiteX0" fmla="*/ 0 w 2249561"/>
              <a:gd name="connsiteY0" fmla="*/ 1002505 h 1289376"/>
              <a:gd name="connsiteX1" fmla="*/ 2249561 w 2249561"/>
              <a:gd name="connsiteY1" fmla="*/ 156835 h 1289376"/>
              <a:gd name="connsiteX2" fmla="*/ 2249561 w 2249561"/>
              <a:gd name="connsiteY2" fmla="*/ 1289376 h 1289376"/>
              <a:gd name="connsiteX3" fmla="*/ 0 w 2249561"/>
              <a:gd name="connsiteY3" fmla="*/ 1002505 h 1289376"/>
              <a:gd name="connsiteX0" fmla="*/ 0 w 2249561"/>
              <a:gd name="connsiteY0" fmla="*/ 985444 h 1272315"/>
              <a:gd name="connsiteX1" fmla="*/ 2249561 w 2249561"/>
              <a:gd name="connsiteY1" fmla="*/ 139774 h 1272315"/>
              <a:gd name="connsiteX2" fmla="*/ 2249561 w 2249561"/>
              <a:gd name="connsiteY2" fmla="*/ 1272315 h 1272315"/>
              <a:gd name="connsiteX3" fmla="*/ 0 w 2249561"/>
              <a:gd name="connsiteY3" fmla="*/ 985444 h 1272315"/>
              <a:gd name="connsiteX0" fmla="*/ 0 w 2249561"/>
              <a:gd name="connsiteY0" fmla="*/ 979690 h 1266561"/>
              <a:gd name="connsiteX1" fmla="*/ 2249561 w 2249561"/>
              <a:gd name="connsiteY1" fmla="*/ 134020 h 1266561"/>
              <a:gd name="connsiteX2" fmla="*/ 2249561 w 2249561"/>
              <a:gd name="connsiteY2" fmla="*/ 1266561 h 1266561"/>
              <a:gd name="connsiteX3" fmla="*/ 0 w 2249561"/>
              <a:gd name="connsiteY3" fmla="*/ 979690 h 1266561"/>
              <a:gd name="connsiteX0" fmla="*/ 0 w 2249561"/>
              <a:gd name="connsiteY0" fmla="*/ 986957 h 1273828"/>
              <a:gd name="connsiteX1" fmla="*/ 2249561 w 2249561"/>
              <a:gd name="connsiteY1" fmla="*/ 141287 h 1273828"/>
              <a:gd name="connsiteX2" fmla="*/ 2249561 w 2249561"/>
              <a:gd name="connsiteY2" fmla="*/ 1273828 h 1273828"/>
              <a:gd name="connsiteX3" fmla="*/ 0 w 2249561"/>
              <a:gd name="connsiteY3" fmla="*/ 986957 h 1273828"/>
              <a:gd name="connsiteX0" fmla="*/ 0 w 2249561"/>
              <a:gd name="connsiteY0" fmla="*/ 986957 h 1273828"/>
              <a:gd name="connsiteX1" fmla="*/ 2249561 w 2249561"/>
              <a:gd name="connsiteY1" fmla="*/ 141287 h 1273828"/>
              <a:gd name="connsiteX2" fmla="*/ 2249561 w 2249561"/>
              <a:gd name="connsiteY2" fmla="*/ 1273828 h 1273828"/>
              <a:gd name="connsiteX3" fmla="*/ 0 w 2249561"/>
              <a:gd name="connsiteY3" fmla="*/ 986957 h 1273828"/>
              <a:gd name="connsiteX0" fmla="*/ 0 w 2249561"/>
              <a:gd name="connsiteY0" fmla="*/ 986957 h 1273828"/>
              <a:gd name="connsiteX1" fmla="*/ 2249561 w 2249561"/>
              <a:gd name="connsiteY1" fmla="*/ 141287 h 1273828"/>
              <a:gd name="connsiteX2" fmla="*/ 2249561 w 2249561"/>
              <a:gd name="connsiteY2" fmla="*/ 1273828 h 1273828"/>
              <a:gd name="connsiteX3" fmla="*/ 0 w 2249561"/>
              <a:gd name="connsiteY3" fmla="*/ 986957 h 1273828"/>
              <a:gd name="connsiteX0" fmla="*/ 0 w 2249561"/>
              <a:gd name="connsiteY0" fmla="*/ 986957 h 1273828"/>
              <a:gd name="connsiteX1" fmla="*/ 2249561 w 2249561"/>
              <a:gd name="connsiteY1" fmla="*/ 141287 h 1273828"/>
              <a:gd name="connsiteX2" fmla="*/ 2249561 w 2249561"/>
              <a:gd name="connsiteY2" fmla="*/ 1273828 h 1273828"/>
              <a:gd name="connsiteX3" fmla="*/ 0 w 2249561"/>
              <a:gd name="connsiteY3" fmla="*/ 986957 h 1273828"/>
              <a:gd name="connsiteX0" fmla="*/ 0 w 2249561"/>
              <a:gd name="connsiteY0" fmla="*/ 986957 h 1273828"/>
              <a:gd name="connsiteX1" fmla="*/ 2249561 w 2249561"/>
              <a:gd name="connsiteY1" fmla="*/ 141287 h 1273828"/>
              <a:gd name="connsiteX2" fmla="*/ 2249561 w 2249561"/>
              <a:gd name="connsiteY2" fmla="*/ 1273828 h 1273828"/>
              <a:gd name="connsiteX3" fmla="*/ 0 w 2249561"/>
              <a:gd name="connsiteY3" fmla="*/ 986957 h 1273828"/>
              <a:gd name="connsiteX0" fmla="*/ 0 w 2249561"/>
              <a:gd name="connsiteY0" fmla="*/ 986957 h 1273828"/>
              <a:gd name="connsiteX1" fmla="*/ 2249561 w 2249561"/>
              <a:gd name="connsiteY1" fmla="*/ 141287 h 1273828"/>
              <a:gd name="connsiteX2" fmla="*/ 2249561 w 2249561"/>
              <a:gd name="connsiteY2" fmla="*/ 1273828 h 1273828"/>
              <a:gd name="connsiteX3" fmla="*/ 0 w 2249561"/>
              <a:gd name="connsiteY3" fmla="*/ 986957 h 1273828"/>
              <a:gd name="connsiteX0" fmla="*/ 0 w 2249561"/>
              <a:gd name="connsiteY0" fmla="*/ 986957 h 1273828"/>
              <a:gd name="connsiteX1" fmla="*/ 2249561 w 2249561"/>
              <a:gd name="connsiteY1" fmla="*/ 141287 h 1273828"/>
              <a:gd name="connsiteX2" fmla="*/ 2249561 w 2249561"/>
              <a:gd name="connsiteY2" fmla="*/ 1273828 h 1273828"/>
              <a:gd name="connsiteX3" fmla="*/ 0 w 2249561"/>
              <a:gd name="connsiteY3" fmla="*/ 986957 h 1273828"/>
              <a:gd name="connsiteX0" fmla="*/ 0 w 2249561"/>
              <a:gd name="connsiteY0" fmla="*/ 986957 h 1273828"/>
              <a:gd name="connsiteX1" fmla="*/ 2249561 w 2249561"/>
              <a:gd name="connsiteY1" fmla="*/ 141287 h 1273828"/>
              <a:gd name="connsiteX2" fmla="*/ 2249561 w 2249561"/>
              <a:gd name="connsiteY2" fmla="*/ 1273828 h 1273828"/>
              <a:gd name="connsiteX3" fmla="*/ 0 w 2249561"/>
              <a:gd name="connsiteY3" fmla="*/ 986957 h 1273828"/>
              <a:gd name="connsiteX0" fmla="*/ 0 w 2249561"/>
              <a:gd name="connsiteY0" fmla="*/ 986957 h 1273828"/>
              <a:gd name="connsiteX1" fmla="*/ 2249561 w 2249561"/>
              <a:gd name="connsiteY1" fmla="*/ 141287 h 1273828"/>
              <a:gd name="connsiteX2" fmla="*/ 2249561 w 2249561"/>
              <a:gd name="connsiteY2" fmla="*/ 1273828 h 1273828"/>
              <a:gd name="connsiteX3" fmla="*/ 0 w 2249561"/>
              <a:gd name="connsiteY3" fmla="*/ 986957 h 1273828"/>
              <a:gd name="connsiteX0" fmla="*/ 0 w 2249561"/>
              <a:gd name="connsiteY0" fmla="*/ 986957 h 1273828"/>
              <a:gd name="connsiteX1" fmla="*/ 2249561 w 2249561"/>
              <a:gd name="connsiteY1" fmla="*/ 141287 h 1273828"/>
              <a:gd name="connsiteX2" fmla="*/ 2249561 w 2249561"/>
              <a:gd name="connsiteY2" fmla="*/ 1273828 h 1273828"/>
              <a:gd name="connsiteX3" fmla="*/ 0 w 2249561"/>
              <a:gd name="connsiteY3" fmla="*/ 986957 h 1273828"/>
              <a:gd name="connsiteX0" fmla="*/ 0 w 2249561"/>
              <a:gd name="connsiteY0" fmla="*/ 986957 h 1273828"/>
              <a:gd name="connsiteX1" fmla="*/ 2249561 w 2249561"/>
              <a:gd name="connsiteY1" fmla="*/ 141287 h 1273828"/>
              <a:gd name="connsiteX2" fmla="*/ 2249561 w 2249561"/>
              <a:gd name="connsiteY2" fmla="*/ 1273828 h 1273828"/>
              <a:gd name="connsiteX3" fmla="*/ 0 w 2249561"/>
              <a:gd name="connsiteY3" fmla="*/ 986957 h 1273828"/>
              <a:gd name="connsiteX0" fmla="*/ 0 w 2249561"/>
              <a:gd name="connsiteY0" fmla="*/ 986957 h 1273828"/>
              <a:gd name="connsiteX1" fmla="*/ 2249561 w 2249561"/>
              <a:gd name="connsiteY1" fmla="*/ 141287 h 1273828"/>
              <a:gd name="connsiteX2" fmla="*/ 2249561 w 2249561"/>
              <a:gd name="connsiteY2" fmla="*/ 1273828 h 1273828"/>
              <a:gd name="connsiteX3" fmla="*/ 0 w 2249561"/>
              <a:gd name="connsiteY3" fmla="*/ 986957 h 1273828"/>
              <a:gd name="connsiteX0" fmla="*/ 0 w 2249561"/>
              <a:gd name="connsiteY0" fmla="*/ 986957 h 1273828"/>
              <a:gd name="connsiteX1" fmla="*/ 2249561 w 2249561"/>
              <a:gd name="connsiteY1" fmla="*/ 141287 h 1273828"/>
              <a:gd name="connsiteX2" fmla="*/ 2249561 w 2249561"/>
              <a:gd name="connsiteY2" fmla="*/ 1273828 h 1273828"/>
              <a:gd name="connsiteX3" fmla="*/ 0 w 2249561"/>
              <a:gd name="connsiteY3" fmla="*/ 986957 h 1273828"/>
              <a:gd name="connsiteX0" fmla="*/ 0 w 2249561"/>
              <a:gd name="connsiteY0" fmla="*/ 986957 h 1273828"/>
              <a:gd name="connsiteX1" fmla="*/ 2249561 w 2249561"/>
              <a:gd name="connsiteY1" fmla="*/ 141287 h 1273828"/>
              <a:gd name="connsiteX2" fmla="*/ 2249561 w 2249561"/>
              <a:gd name="connsiteY2" fmla="*/ 1273828 h 1273828"/>
              <a:gd name="connsiteX3" fmla="*/ 0 w 2249561"/>
              <a:gd name="connsiteY3" fmla="*/ 986957 h 1273828"/>
              <a:gd name="connsiteX0" fmla="*/ 0 w 2249561"/>
              <a:gd name="connsiteY0" fmla="*/ 986957 h 1273828"/>
              <a:gd name="connsiteX1" fmla="*/ 2249561 w 2249561"/>
              <a:gd name="connsiteY1" fmla="*/ 141287 h 1273828"/>
              <a:gd name="connsiteX2" fmla="*/ 2249561 w 2249561"/>
              <a:gd name="connsiteY2" fmla="*/ 1273828 h 1273828"/>
              <a:gd name="connsiteX3" fmla="*/ 0 w 2249561"/>
              <a:gd name="connsiteY3" fmla="*/ 986957 h 1273828"/>
              <a:gd name="connsiteX0" fmla="*/ 0 w 2249561"/>
              <a:gd name="connsiteY0" fmla="*/ 986957 h 1273828"/>
              <a:gd name="connsiteX1" fmla="*/ 2249561 w 2249561"/>
              <a:gd name="connsiteY1" fmla="*/ 141287 h 1273828"/>
              <a:gd name="connsiteX2" fmla="*/ 2249561 w 2249561"/>
              <a:gd name="connsiteY2" fmla="*/ 1273828 h 1273828"/>
              <a:gd name="connsiteX3" fmla="*/ 0 w 2249561"/>
              <a:gd name="connsiteY3" fmla="*/ 986957 h 1273828"/>
              <a:gd name="connsiteX0" fmla="*/ 0 w 2249561"/>
              <a:gd name="connsiteY0" fmla="*/ 986957 h 1273828"/>
              <a:gd name="connsiteX1" fmla="*/ 2249561 w 2249561"/>
              <a:gd name="connsiteY1" fmla="*/ 141287 h 1273828"/>
              <a:gd name="connsiteX2" fmla="*/ 2249561 w 2249561"/>
              <a:gd name="connsiteY2" fmla="*/ 1273828 h 1273828"/>
              <a:gd name="connsiteX3" fmla="*/ 0 w 2249561"/>
              <a:gd name="connsiteY3" fmla="*/ 986957 h 1273828"/>
              <a:gd name="connsiteX0" fmla="*/ 0 w 2249561"/>
              <a:gd name="connsiteY0" fmla="*/ 986957 h 1273828"/>
              <a:gd name="connsiteX1" fmla="*/ 2249561 w 2249561"/>
              <a:gd name="connsiteY1" fmla="*/ 141287 h 1273828"/>
              <a:gd name="connsiteX2" fmla="*/ 2249561 w 2249561"/>
              <a:gd name="connsiteY2" fmla="*/ 1273828 h 1273828"/>
              <a:gd name="connsiteX3" fmla="*/ 0 w 2249561"/>
              <a:gd name="connsiteY3" fmla="*/ 986957 h 12738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49561" h="1273828">
                <a:moveTo>
                  <a:pt x="0" y="986957"/>
                </a:moveTo>
                <a:cubicBezTo>
                  <a:pt x="690087" y="358432"/>
                  <a:pt x="1188931" y="-294000"/>
                  <a:pt x="2249561" y="141287"/>
                </a:cubicBezTo>
                <a:lnTo>
                  <a:pt x="2249561" y="1273828"/>
                </a:lnTo>
                <a:cubicBezTo>
                  <a:pt x="1762671" y="1220039"/>
                  <a:pt x="570560" y="550676"/>
                  <a:pt x="0" y="98695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800" dirty="0">
                <a:noFill/>
              </a:rPr>
              <a:t> 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506B291-BD26-4DBD-A912-E9396BA18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1700811"/>
            <a:ext cx="10768680" cy="1224137"/>
          </a:xfrm>
        </p:spPr>
        <p:txBody>
          <a:bodyPr anchor="b">
            <a:noAutofit/>
          </a:bodyPr>
          <a:lstStyle>
            <a:lvl1pPr>
              <a:lnSpc>
                <a:spcPts val="5040"/>
              </a:lnSpc>
              <a:defRPr sz="42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72AC3715-D94B-4A73-8E94-CAC9D5806F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95326" y="3113744"/>
            <a:ext cx="10768680" cy="204345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3240"/>
              </a:lnSpc>
              <a:buNone/>
              <a:defRPr sz="27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CAE7FD6-C4AB-456C-8186-F8E8B285CBBD}"/>
              </a:ext>
            </a:extLst>
          </p:cNvPr>
          <p:cNvSpPr/>
          <p:nvPr userDrawn="1"/>
        </p:nvSpPr>
        <p:spPr bwMode="invGray">
          <a:xfrm flipH="1">
            <a:off x="0" y="0"/>
            <a:ext cx="12192000" cy="6300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9CEDD3B-B2C6-4C8F-88C7-30EB2A94923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7935" y="152896"/>
            <a:ext cx="1210684" cy="324000"/>
          </a:xfrm>
          <a:prstGeom prst="rect">
            <a:avLst/>
          </a:prstGeom>
        </p:spPr>
      </p:pic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A25860B6-572B-42C8-98B4-41BF602CD44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AU"/>
              <a:t>SLAT7806 Research Methods</a:t>
            </a:r>
            <a:endParaRPr lang="en-AU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E4BE4F66-8978-4B9A-B365-ABFD2A46163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97899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E4DB10F3-61E9-4E77-9DC7-82D405E3EBBB}"/>
              </a:ext>
            </a:extLst>
          </p:cNvPr>
          <p:cNvSpPr/>
          <p:nvPr userDrawn="1"/>
        </p:nvSpPr>
        <p:spPr bwMode="invGray">
          <a:xfrm flipH="1">
            <a:off x="0" y="0"/>
            <a:ext cx="12192000" cy="6300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DB2C94B-2557-442B-9A14-97C40CD6AB8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5326" y="1700213"/>
            <a:ext cx="10801350" cy="4608512"/>
          </a:xfrm>
          <a:prstGeom prst="rect">
            <a:avLst/>
          </a:prstGeom>
        </p:spPr>
        <p:txBody>
          <a:bodyPr/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spcBef>
                <a:spcPts val="1200"/>
              </a:spcBef>
              <a:defRPr lang="en-US" dirty="0"/>
            </a:lvl5pPr>
            <a:lvl6pPr>
              <a:defRPr lang="en-AU" dirty="0"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184708F-CDEB-4FFB-9113-878D6AE04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766B75CD-5CD6-4D07-B08A-ACCB61480F5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00550" y="6524625"/>
            <a:ext cx="3384667" cy="241300"/>
          </a:xfrm>
        </p:spPr>
        <p:txBody>
          <a:bodyPr anchor="ctr">
            <a:normAutofit/>
          </a:bodyPr>
          <a:lstStyle>
            <a:lvl1pPr algn="ctr">
              <a:defRPr sz="1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#[Hashtag text]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6DB8A7-6976-473B-BF64-0813975EEBB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AU"/>
              <a:t>SLAT7806 Research Methods</a:t>
            </a:r>
            <a:endParaRPr lang="en-A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0E6DF7-2887-45E5-8CD1-2FCDFD70911D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5099731-84D7-49CC-91E0-CE4B073467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7935" y="152896"/>
            <a:ext cx="1210684" cy="3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759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E617285-D1B4-4CCD-B438-9B032C51AF79}"/>
              </a:ext>
            </a:extLst>
          </p:cNvPr>
          <p:cNvSpPr/>
          <p:nvPr userDrawn="1"/>
        </p:nvSpPr>
        <p:spPr bwMode="invGray">
          <a:xfrm flipH="1">
            <a:off x="0" y="0"/>
            <a:ext cx="12192000" cy="6300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5325" y="1700213"/>
            <a:ext cx="5218859" cy="460851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sz="2400" dirty="0"/>
            </a:lvl5pPr>
            <a:lvl6pPr>
              <a:defRPr lang="en-AU" sz="2000" dirty="0"/>
            </a:lvl6pPr>
            <a:lvl7pPr>
              <a:defRPr lang="en-AU" dirty="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88619" y="1700213"/>
            <a:ext cx="5220000" cy="460851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AU" dirty="0"/>
            </a:lvl5pPr>
            <a:lvl6pPr>
              <a:defRPr lang="en-AU" dirty="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E9C4661F-54FC-4886-BD67-853118646F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B8CF3B12-4A8B-4A18-B3B1-784A4DEDEF2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00550" y="6524625"/>
            <a:ext cx="3384667" cy="241300"/>
          </a:xfrm>
        </p:spPr>
        <p:txBody>
          <a:bodyPr anchor="ctr">
            <a:normAutofit/>
          </a:bodyPr>
          <a:lstStyle>
            <a:lvl1pPr algn="ctr">
              <a:defRPr sz="1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#[Hashtag text]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3275DB1-C9CB-4BE5-B284-7833AD90281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7935" y="152896"/>
            <a:ext cx="1210684" cy="324000"/>
          </a:xfrm>
          <a:prstGeom prst="rect">
            <a:avLst/>
          </a:prstGeom>
        </p:spPr>
      </p:pic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F8BF24CA-767B-442B-A672-6C630273E4EA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AU"/>
              <a:t>SLAT7806 Research Methods</a:t>
            </a:r>
            <a:endParaRPr lang="en-AU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85B269D8-1308-43E9-B2BF-264F017F03A8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87810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9">
            <a:extLst>
              <a:ext uri="{FF2B5EF4-FFF2-40B4-BE49-F238E27FC236}">
                <a16:creationId xmlns:a16="http://schemas.microsoft.com/office/drawing/2014/main" id="{7DE9F9C2-C2B0-4B19-9F8F-A1280EA275C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5326" y="2276872"/>
            <a:ext cx="10801350" cy="4031853"/>
          </a:xfrm>
          <a:prstGeom prst="rect">
            <a:avLst/>
          </a:prstGeom>
        </p:spPr>
        <p:txBody>
          <a:bodyPr/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spcBef>
                <a:spcPts val="1200"/>
              </a:spcBef>
              <a:defRPr lang="en-AU" dirty="0"/>
            </a:lvl5pPr>
            <a:lvl6pP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1D6D02D-851A-425B-9382-05F6C6A21AE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5325" y="1700808"/>
            <a:ext cx="10801350" cy="504825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accent1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47739A71-8D07-4132-9F5A-AE8E3A1B32C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00550" y="6524625"/>
            <a:ext cx="3384667" cy="241300"/>
          </a:xfrm>
        </p:spPr>
        <p:txBody>
          <a:bodyPr anchor="ctr">
            <a:normAutofit/>
          </a:bodyPr>
          <a:lstStyle>
            <a:lvl1pPr algn="ctr">
              <a:defRPr sz="1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#[Hashtag text]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58DC2F2-9186-47D8-9B5E-AD01B90E6DDD}"/>
              </a:ext>
            </a:extLst>
          </p:cNvPr>
          <p:cNvSpPr/>
          <p:nvPr userDrawn="1"/>
        </p:nvSpPr>
        <p:spPr bwMode="invGray">
          <a:xfrm flipH="1">
            <a:off x="0" y="0"/>
            <a:ext cx="12192000" cy="6300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FCDB56B-4EE8-4A95-A470-557D6FBBEB4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7935" y="152896"/>
            <a:ext cx="1210684" cy="324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C6DF2CA-8642-47E7-98D3-A7019416A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BC9286-B8FB-4658-B210-6BC87EB1E2E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AU"/>
              <a:t>SLAT7806 Research Methods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026DBB-B46A-4BB1-A99E-4F99BBBFE3F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17606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5326" y="1052736"/>
            <a:ext cx="10801350" cy="469056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[Title]</a:t>
            </a:r>
            <a:endParaRPr lang="en-AU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95326" y="6519171"/>
            <a:ext cx="3360109" cy="24021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 b="0">
                <a:solidFill>
                  <a:schemeClr val="tx1"/>
                </a:solidFill>
              </a:defRPr>
            </a:lvl1pPr>
          </a:lstStyle>
          <a:p>
            <a:r>
              <a:rPr lang="en-AU"/>
              <a:t>SLAT7806 Research Methods</a:t>
            </a:r>
            <a:endParaRPr lang="en-AU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08568" y="6519171"/>
            <a:ext cx="288032" cy="24021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F8D2AE-3583-4708-BD46-43C743300E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5326" y="1700213"/>
            <a:ext cx="10801349" cy="460851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</p:txBody>
      </p:sp>
    </p:spTree>
    <p:extLst>
      <p:ext uri="{BB962C8B-B14F-4D97-AF65-F5344CB8AC3E}">
        <p14:creationId xmlns:p14="http://schemas.microsoft.com/office/powerpoint/2010/main" val="37868331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83" r:id="rId3"/>
    <p:sldLayoutId id="2147483774" r:id="rId4"/>
    <p:sldLayoutId id="2147483792" r:id="rId5"/>
    <p:sldLayoutId id="2147483775" r:id="rId6"/>
    <p:sldLayoutId id="2147483650" r:id="rId7"/>
    <p:sldLayoutId id="2147483652" r:id="rId8"/>
    <p:sldLayoutId id="2147483778" r:id="rId9"/>
    <p:sldLayoutId id="2147483779" r:id="rId10"/>
    <p:sldLayoutId id="2147483728" r:id="rId11"/>
    <p:sldLayoutId id="2147483784" r:id="rId12"/>
    <p:sldLayoutId id="2147483656" r:id="rId13"/>
    <p:sldLayoutId id="2147483732" r:id="rId14"/>
    <p:sldLayoutId id="2147483793" r:id="rId15"/>
    <p:sldLayoutId id="2147483657" r:id="rId16"/>
    <p:sldLayoutId id="2147483765" r:id="rId17"/>
    <p:sldLayoutId id="2147483787" r:id="rId18"/>
    <p:sldLayoutId id="2147483788" r:id="rId19"/>
    <p:sldLayoutId id="2147483794" r:id="rId20"/>
    <p:sldLayoutId id="2147483795" r:id="rId21"/>
    <p:sldLayoutId id="2147483796" r:id="rId22"/>
    <p:sldLayoutId id="2147483791" r:id="rId23"/>
    <p:sldLayoutId id="2147483797" r:id="rId24"/>
    <p:sldLayoutId id="2147483790" r:id="rId25"/>
    <p:sldLayoutId id="2147483798" r:id="rId26"/>
    <p:sldLayoutId id="2147483768" r:id="rId27"/>
    <p:sldLayoutId id="2147483769" r:id="rId28"/>
    <p:sldLayoutId id="2147483770" r:id="rId29"/>
    <p:sldLayoutId id="2147483771" r:id="rId30"/>
    <p:sldLayoutId id="2147483789" r:id="rId31"/>
    <p:sldLayoutId id="2147483776" r:id="rId32"/>
    <p:sldLayoutId id="2147483777" r:id="rId33"/>
    <p:sldLayoutId id="2147483654" r:id="rId34"/>
    <p:sldLayoutId id="2147483785" r:id="rId35"/>
    <p:sldLayoutId id="2147483780" r:id="rId36"/>
    <p:sldLayoutId id="2147483782" r:id="rId3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b="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300"/>
        </a:spcBef>
        <a:spcAft>
          <a:spcPts val="300"/>
        </a:spcAft>
        <a:buClr>
          <a:schemeClr val="tx1"/>
        </a:buClr>
        <a:buFont typeface="Arial" panose="020B0604020202020204" pitchFamily="34" charset="0"/>
        <a:buNone/>
        <a:defRPr lang="en-US" sz="18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180000" indent="-179388" algn="l" defTabSz="914400" rtl="0" eaLnBrk="1" latinLnBrk="0" hangingPunct="1">
        <a:lnSpc>
          <a:spcPct val="110000"/>
        </a:lnSpc>
        <a:spcBef>
          <a:spcPts val="300"/>
        </a:spcBef>
        <a:spcAft>
          <a:spcPts val="300"/>
        </a:spcAft>
        <a:buClr>
          <a:schemeClr val="tx1"/>
        </a:buClr>
        <a:buFont typeface="Arial" panose="020B0604020202020204" pitchFamily="34" charset="0"/>
        <a:buChar char="•"/>
        <a:defRPr lang="en-US" sz="18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360000" indent="-179388" algn="l" defTabSz="914400" rtl="0" eaLnBrk="1" latinLnBrk="0" hangingPunct="1">
        <a:lnSpc>
          <a:spcPct val="110000"/>
        </a:lnSpc>
        <a:spcBef>
          <a:spcPts val="200"/>
        </a:spcBef>
        <a:spcAft>
          <a:spcPts val="200"/>
        </a:spcAft>
        <a:buClr>
          <a:schemeClr val="accent1"/>
        </a:buClr>
        <a:buFont typeface="Arial" panose="020B0604020202020204" pitchFamily="34" charset="0"/>
        <a:buChar char="­"/>
        <a:defRPr lang="en-US" sz="1800" kern="1200" baseline="0" dirty="0">
          <a:solidFill>
            <a:schemeClr val="tx1"/>
          </a:solidFill>
          <a:latin typeface="+mn-lt"/>
          <a:ea typeface="+mn-ea"/>
          <a:cs typeface="+mn-cs"/>
        </a:defRPr>
      </a:lvl3pPr>
      <a:lvl4pPr marL="540000" indent="-179388" algn="l" defTabSz="914400" rtl="0" eaLnBrk="1" latinLnBrk="0" hangingPunct="1">
        <a:lnSpc>
          <a:spcPct val="110000"/>
        </a:lnSpc>
        <a:spcBef>
          <a:spcPts val="100"/>
        </a:spcBef>
        <a:spcAft>
          <a:spcPts val="100"/>
        </a:spcAft>
        <a:buFont typeface="Wingdings" panose="05000000000000000000" pitchFamily="2" charset="2"/>
        <a:buChar char=""/>
        <a:defRPr lang="en-US" sz="1800" kern="1200" baseline="0" dirty="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00000"/>
        </a:lnSpc>
        <a:spcBef>
          <a:spcPts val="1200"/>
        </a:spcBef>
        <a:spcAft>
          <a:spcPts val="600"/>
        </a:spcAft>
        <a:buFont typeface="Arial" panose="020B0604020202020204" pitchFamily="34" charset="0"/>
        <a:buNone/>
        <a:defRPr lang="en-US" sz="2400" kern="1200" baseline="0" dirty="0">
          <a:solidFill>
            <a:schemeClr val="accent1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spcBef>
          <a:spcPts val="600"/>
        </a:spcBef>
        <a:spcAft>
          <a:spcPts val="300"/>
        </a:spcAft>
        <a:buFont typeface="Arial" pitchFamily="34" charset="0"/>
        <a:buNone/>
        <a:defRPr lang="en-AU" sz="2000" b="1" kern="1200" baseline="0" dirty="0">
          <a:solidFill>
            <a:schemeClr val="accent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438" userDrawn="1">
          <p15:clr>
            <a:srgbClr val="F26B43"/>
          </p15:clr>
        </p15:guide>
        <p15:guide id="6" orient="horz" pos="3974" userDrawn="1">
          <p15:clr>
            <a:srgbClr val="F26B43"/>
          </p15:clr>
        </p15:guide>
        <p15:guide id="7" orient="horz" pos="663" userDrawn="1">
          <p15:clr>
            <a:srgbClr val="F26B43"/>
          </p15:clr>
        </p15:guide>
        <p15:guide id="9" pos="3961" userDrawn="1">
          <p15:clr>
            <a:srgbClr val="F26B43"/>
          </p15:clr>
        </p15:guide>
        <p15:guide id="10" pos="3719" userDrawn="1">
          <p15:clr>
            <a:srgbClr val="F26B43"/>
          </p15:clr>
        </p15:guide>
        <p15:guide id="11" orient="horz" pos="4110" userDrawn="1">
          <p15:clr>
            <a:srgbClr val="F26B43"/>
          </p15:clr>
        </p15:guide>
        <p15:guide id="13" pos="7242" userDrawn="1">
          <p15:clr>
            <a:srgbClr val="F26B43"/>
          </p15:clr>
        </p15:guide>
        <p15:guide id="14" orient="horz" pos="981" userDrawn="1">
          <p15:clr>
            <a:srgbClr val="F26B43"/>
          </p15:clr>
        </p15:guide>
        <p15:guide id="15" pos="2772" userDrawn="1">
          <p15:clr>
            <a:srgbClr val="F26B43"/>
          </p15:clr>
        </p15:guide>
        <p15:guide id="16" pos="2570" userDrawn="1">
          <p15:clr>
            <a:srgbClr val="F26B43"/>
          </p15:clr>
        </p15:guide>
        <p15:guide id="17" pos="5110" userDrawn="1">
          <p15:clr>
            <a:srgbClr val="F26B43"/>
          </p15:clr>
        </p15:guide>
        <p15:guide id="18" pos="4908" userDrawn="1">
          <p15:clr>
            <a:srgbClr val="F26B43"/>
          </p15:clr>
        </p15:guide>
        <p15:guide id="19" orient="horz" pos="107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mailto:m.schweinberger@uq.edu.au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daca.edu.au/" TargetMode="External"/><Relationship Id="rId2" Type="http://schemas.openxmlformats.org/officeDocument/2006/relationships/hyperlink" Target="http://www.ladal.edu.au/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hyperlink" Target="https://doi.org/10.1097/WNR.0b013e32832e64b1" TargetMode="External"/><Relationship Id="rId3" Type="http://schemas.openxmlformats.org/officeDocument/2006/relationships/hyperlink" Target="https://doi.org/10.1016/j.lingua.2025.103931" TargetMode="External"/><Relationship Id="rId7" Type="http://schemas.openxmlformats.org/officeDocument/2006/relationships/hyperlink" Target="https://doi.org/10.1016/j.lingua.2025.103946" TargetMode="External"/><Relationship Id="rId2" Type="http://schemas.openxmlformats.org/officeDocument/2006/relationships/hyperlink" Target="https://doi.org/10.1111/j.1745-6924.2009.01115.x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doi.org/10.1016/j.lingua.2018.03.008" TargetMode="External"/><Relationship Id="rId5" Type="http://schemas.openxmlformats.org/officeDocument/2006/relationships/hyperlink" Target="https://www.r-project.org/" TargetMode="External"/><Relationship Id="rId4" Type="http://schemas.openxmlformats.org/officeDocument/2006/relationships/hyperlink" Target="http://www.posit.co/" TargetMode="Externa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mailto:m.schweinberger@uq.edu.au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C95338-7A91-0209-6EFE-816AF8EFE9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F1E28-F293-1A51-F723-39A5689520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980728"/>
            <a:ext cx="10738247" cy="1296144"/>
          </a:xfrm>
        </p:spPr>
        <p:txBody>
          <a:bodyPr/>
          <a:lstStyle/>
          <a:p>
            <a:pPr algn="ctr"/>
            <a:r>
              <a:rPr lang="de-DE" dirty="0"/>
              <a:t>Global Trends in Democratisation Practices in Online Discourse</a:t>
            </a:r>
            <a:endParaRPr lang="en-A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6497B1-4695-6D43-6D99-FA222C1D7C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95298" y="2420888"/>
            <a:ext cx="10747200" cy="2675249"/>
          </a:xfrm>
        </p:spPr>
        <p:txBody>
          <a:bodyPr>
            <a:normAutofit/>
          </a:bodyPr>
          <a:lstStyle/>
          <a:p>
            <a:pPr algn="ctr"/>
            <a:r>
              <a:rPr lang="de-DE" sz="2000" dirty="0"/>
              <a:t>Martin Schweinberger</a:t>
            </a:r>
          </a:p>
          <a:p>
            <a:pPr algn="ctr"/>
            <a:r>
              <a:rPr lang="de-DE" sz="2000" dirty="0">
                <a:hlinkClick r:id="rId2"/>
              </a:rPr>
              <a:t>m.schweinberger@uq.edu.au</a:t>
            </a:r>
            <a:endParaRPr lang="de-DE" sz="2000" dirty="0"/>
          </a:p>
          <a:p>
            <a:pPr algn="ctr"/>
            <a:r>
              <a:rPr lang="en-AU" sz="2000" dirty="0"/>
              <a:t>https://github.com/MartinSchweinberger/VulgarityAroundTheWorld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FBA46C7-3594-4A09-E3E3-9D1FF4F5D0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48784"/>
            <a:ext cx="12192000" cy="34366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750E9CA-077F-200B-0BC0-BAA3F0ACBF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80376" y="-15844"/>
            <a:ext cx="2746705" cy="997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495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6E4813-8F83-7B16-C1A0-564190CFE0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A0FB736-72F1-D164-F196-1C6E5F3BC6C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5326" y="1700213"/>
            <a:ext cx="11089306" cy="4608512"/>
          </a:xfrm>
        </p:spPr>
        <p:txBody>
          <a:bodyPr>
            <a:normAutofit fontScale="77500" lnSpcReduction="20000"/>
          </a:bodyPr>
          <a:lstStyle/>
          <a:p>
            <a:r>
              <a:rPr lang="de-DE" b="1" dirty="0">
                <a:solidFill>
                  <a:srgbClr val="51247A"/>
                </a:solidFill>
              </a:rPr>
              <a:t>Functions of Swearing/Vulgarity</a:t>
            </a:r>
          </a:p>
          <a:p>
            <a:r>
              <a:rPr lang="de-DE" dirty="0">
                <a:solidFill>
                  <a:srgbClr val="51247A"/>
                </a:solidFill>
              </a:rPr>
              <a:t>Vulgarity and swearing figure prominently in studies focusing on hatespeech and online bullying. However, ther is more to these phenomena!</a:t>
            </a:r>
          </a:p>
          <a:p>
            <a:pPr>
              <a:buClr>
                <a:srgbClr val="51247A"/>
              </a:buClr>
            </a:pPr>
            <a:r>
              <a:rPr lang="en-US" b="1" dirty="0">
                <a:solidFill>
                  <a:srgbClr val="51247A"/>
                </a:solidFill>
              </a:rPr>
              <a:t>Psychological Functions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Emotional regulation: helps people manage pain, fear, or frustration </a:t>
            </a:r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(e.g., Stephens et al., 2009).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Catharsis: Offers emotional release or venting in high-stress or conflict situations.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Identity assertion: Reinforces a sense of self or group belonging, particularly in adolescence or </a:t>
            </a:r>
            <a:r>
              <a:rPr lang="en-US" dirty="0" err="1">
                <a:solidFill>
                  <a:srgbClr val="51247A"/>
                </a:solidFill>
              </a:rPr>
              <a:t>marginalised</a:t>
            </a:r>
            <a:r>
              <a:rPr lang="en-US" dirty="0">
                <a:solidFill>
                  <a:srgbClr val="51247A"/>
                </a:solidFill>
              </a:rPr>
              <a:t> communities.</a:t>
            </a:r>
          </a:p>
          <a:p>
            <a:pPr>
              <a:buClr>
                <a:srgbClr val="51247A"/>
              </a:buClr>
            </a:pPr>
            <a:r>
              <a:rPr lang="en-US" b="1" dirty="0">
                <a:solidFill>
                  <a:srgbClr val="51247A"/>
                </a:solidFill>
              </a:rPr>
              <a:t>Cultural Functions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rgbClr val="51247A"/>
                </a:solidFill>
              </a:rPr>
              <a:t>Indexing modernity or authenticity: In some contexts, swearing signals being "real," "honest," or even progressive, challenging linguistic conservatism.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rgbClr val="51247A"/>
                </a:solidFill>
              </a:rPr>
              <a:t>Taboo reinforcement and negotiation: defines what is unacceptable and thereby also delineates what a culture values or suppresses.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rgbClr val="51247A"/>
                </a:solidFill>
              </a:rPr>
              <a:t>Cultural memory and intertextuality: can reference historical moments, media (e.g., Tarantino-style dialogue), or pop-cultural icons.</a:t>
            </a:r>
          </a:p>
          <a:p>
            <a:pPr>
              <a:buClr>
                <a:srgbClr val="51247A"/>
              </a:buClr>
            </a:pPr>
            <a:r>
              <a:rPr lang="en-US" b="1" dirty="0">
                <a:solidFill>
                  <a:srgbClr val="51247A"/>
                </a:solidFill>
              </a:rPr>
              <a:t>Aesthetic and Rhetorical Functions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rgbClr val="51247A"/>
                </a:solidFill>
              </a:rPr>
              <a:t>Stylistic resource: Authors, artists, or speakers may use swearing to craft voice, realism, or intensity.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sz="1900" dirty="0" err="1">
                <a:solidFill>
                  <a:srgbClr val="51247A"/>
                </a:solidFill>
              </a:rPr>
              <a:t>Humour</a:t>
            </a:r>
            <a:r>
              <a:rPr lang="en-US" sz="1900" dirty="0">
                <a:solidFill>
                  <a:srgbClr val="51247A"/>
                </a:solidFill>
              </a:rPr>
              <a:t> and irony: Vulgarity is frequently used for comedic effect or to subvert expectations (especially in stand-up or satire).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rgbClr val="51247A"/>
                </a:solidFill>
              </a:rPr>
              <a:t>Provocation and attention: Swearing can deliberately shock or disrupt, functioning as a rhetorical or performative tool.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D99A895-5250-6FB2-BCCE-6C455C63FF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Previous Research</a:t>
            </a:r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65B3B-1EEA-404B-5E74-D70FC48A7FF5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10</a:t>
            </a:fld>
            <a:endParaRPr lang="en-AU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12F1E0E4-1D18-42A0-9F90-60B75DDB55C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927648" y="6524625"/>
            <a:ext cx="5328592" cy="241300"/>
          </a:xfrm>
        </p:spPr>
        <p:txBody>
          <a:bodyPr>
            <a:normAutofit/>
          </a:bodyPr>
          <a:lstStyle/>
          <a:p>
            <a:r>
              <a:rPr lang="de-DE" b="0" dirty="0"/>
              <a:t>Schweinberger: Global Trends in Democratisation Practices in Online Discourse</a:t>
            </a:r>
            <a:endParaRPr lang="en-AU" b="0" dirty="0"/>
          </a:p>
        </p:txBody>
      </p:sp>
    </p:spTree>
    <p:extLst>
      <p:ext uri="{BB962C8B-B14F-4D97-AF65-F5344CB8AC3E}">
        <p14:creationId xmlns:p14="http://schemas.microsoft.com/office/powerpoint/2010/main" val="665894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B3C67A-E172-E22C-E6F9-A391B67703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BBF2AB0-5FF8-D4E7-3867-6E5CA99A1BE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5326" y="1700213"/>
            <a:ext cx="11089306" cy="4608512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>
                <a:solidFill>
                  <a:srgbClr val="51247A"/>
                </a:solidFill>
              </a:rPr>
              <a:t>What is the connection between Swearing/Vulgarity and(De)</a:t>
            </a:r>
            <a:r>
              <a:rPr lang="en-US" b="1" dirty="0" err="1">
                <a:solidFill>
                  <a:srgbClr val="51247A"/>
                </a:solidFill>
              </a:rPr>
              <a:t>Democratisation</a:t>
            </a:r>
            <a:r>
              <a:rPr lang="en-US" b="1" dirty="0">
                <a:solidFill>
                  <a:srgbClr val="51247A"/>
                </a:solidFill>
              </a:rPr>
              <a:t>?</a:t>
            </a:r>
            <a:r>
              <a:rPr lang="de-DE" b="1" dirty="0">
                <a:solidFill>
                  <a:srgbClr val="51247A"/>
                </a:solidFill>
              </a:rPr>
              <a:t> </a:t>
            </a:r>
            <a:r>
              <a:rPr lang="de-DE" sz="1300" dirty="0">
                <a:solidFill>
                  <a:schemeClr val="bg1">
                    <a:lumMod val="75000"/>
                  </a:schemeClr>
                </a:solidFill>
              </a:rPr>
              <a:t>(based on </a:t>
            </a:r>
            <a:r>
              <a:rPr lang="de-DE" sz="1300" dirty="0">
                <a:solidFill>
                  <a:srgbClr val="51247A"/>
                </a:solidFill>
              </a:rPr>
              <a:t>Putensen, 2025</a:t>
            </a:r>
            <a:r>
              <a:rPr lang="de-DE" sz="1300" dirty="0">
                <a:solidFill>
                  <a:schemeClr val="bg1">
                    <a:lumMod val="75000"/>
                  </a:schemeClr>
                </a:solidFill>
              </a:rPr>
              <a:t>)</a:t>
            </a:r>
          </a:p>
          <a:p>
            <a:r>
              <a:rPr lang="en-US" dirty="0">
                <a:solidFill>
                  <a:srgbClr val="51247A"/>
                </a:solidFill>
              </a:rPr>
              <a:t>The use of vulgarity is tied to </a:t>
            </a:r>
            <a:r>
              <a:rPr lang="en-US" b="1" dirty="0">
                <a:solidFill>
                  <a:srgbClr val="51247A"/>
                </a:solidFill>
              </a:rPr>
              <a:t>Colloquialization</a:t>
            </a:r>
            <a:r>
              <a:rPr lang="en-US" dirty="0">
                <a:solidFill>
                  <a:srgbClr val="51247A"/>
                </a:solidFill>
              </a:rPr>
              <a:t> </a:t>
            </a:r>
            <a:r>
              <a:rPr lang="en-US" sz="1300" dirty="0">
                <a:solidFill>
                  <a:schemeClr val="bg1">
                    <a:lumMod val="75000"/>
                  </a:schemeClr>
                </a:solidFill>
              </a:rPr>
              <a:t>(Mair, 2024)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General trend towards informality in writing 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Increase in spoken(-like) features in written and public discourse </a:t>
            </a:r>
          </a:p>
          <a:p>
            <a:r>
              <a:rPr lang="en-US" dirty="0">
                <a:solidFill>
                  <a:srgbClr val="51247A"/>
                </a:solidFill>
              </a:rPr>
              <a:t>Linked to wider societal trend linked to cultural and political changes in the 60s and 70s (Hobsbawm, 1994)</a:t>
            </a:r>
          </a:p>
          <a:p>
            <a:pPr>
              <a:buClr>
                <a:srgbClr val="51247A"/>
              </a:buClr>
            </a:pPr>
            <a:r>
              <a:rPr lang="en-US" b="1" dirty="0">
                <a:solidFill>
                  <a:srgbClr val="51247A"/>
                </a:solidFill>
              </a:rPr>
              <a:t>Today, the use of “easy” language with short texts and spoken-like, informal features is a common feature of populist discourse (Trump) </a:t>
            </a:r>
            <a:r>
              <a:rPr lang="en-US" sz="1300" dirty="0">
                <a:solidFill>
                  <a:schemeClr val="bg1">
                    <a:lumMod val="75000"/>
                  </a:schemeClr>
                </a:solidFill>
              </a:rPr>
              <a:t>(see Schilling &amp; Fuchs, 2025)</a:t>
            </a:r>
          </a:p>
          <a:p>
            <a:pPr>
              <a:buClr>
                <a:srgbClr val="51247A"/>
              </a:buClr>
            </a:pPr>
            <a:r>
              <a:rPr lang="en-US" dirty="0">
                <a:solidFill>
                  <a:srgbClr val="51247A"/>
                </a:solidFill>
              </a:rPr>
              <a:t>Link between </a:t>
            </a:r>
            <a:r>
              <a:rPr lang="en-US" dirty="0" err="1">
                <a:solidFill>
                  <a:srgbClr val="51247A"/>
                </a:solidFill>
              </a:rPr>
              <a:t>colloquialisation</a:t>
            </a:r>
            <a:r>
              <a:rPr lang="en-US" dirty="0">
                <a:solidFill>
                  <a:srgbClr val="51247A"/>
                </a:solidFill>
              </a:rPr>
              <a:t> to a broader </a:t>
            </a:r>
            <a:r>
              <a:rPr lang="en-US" dirty="0" err="1">
                <a:solidFill>
                  <a:srgbClr val="51247A"/>
                </a:solidFill>
              </a:rPr>
              <a:t>democratisation</a:t>
            </a:r>
            <a:r>
              <a:rPr lang="en-US" dirty="0">
                <a:solidFill>
                  <a:srgbClr val="51247A"/>
                </a:solidFill>
              </a:rPr>
              <a:t> of discourse</a:t>
            </a:r>
            <a:r>
              <a:rPr lang="en-US" sz="1300" dirty="0">
                <a:solidFill>
                  <a:schemeClr val="bg1">
                    <a:lumMod val="75000"/>
                  </a:schemeClr>
                </a:solidFill>
              </a:rPr>
              <a:t> (Fairclough, 1992) </a:t>
            </a:r>
            <a:r>
              <a:rPr lang="en-US" dirty="0">
                <a:solidFill>
                  <a:srgbClr val="51247A"/>
                </a:solidFill>
              </a:rPr>
              <a:t>due to interrelated forces that have shaped modern language change </a:t>
            </a:r>
            <a:r>
              <a:rPr lang="en-US" sz="1300" dirty="0">
                <a:solidFill>
                  <a:schemeClr val="bg1">
                    <a:lumMod val="75000"/>
                  </a:schemeClr>
                </a:solidFill>
              </a:rPr>
              <a:t>(Mair 2015):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rgbClr val="51247A"/>
                </a:solidFill>
              </a:rPr>
              <a:t>Democratisation</a:t>
            </a:r>
            <a:r>
              <a:rPr lang="en-US" dirty="0">
                <a:solidFill>
                  <a:srgbClr val="51247A"/>
                </a:solidFill>
              </a:rPr>
              <a:t>: phasing out of overt markers of power asymmetry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51247A"/>
                </a:solidFill>
              </a:rPr>
              <a:t>Commodification</a:t>
            </a:r>
            <a:r>
              <a:rPr lang="en-US" dirty="0">
                <a:solidFill>
                  <a:srgbClr val="51247A"/>
                </a:solidFill>
              </a:rPr>
              <a:t>: increasing marketisation of language, where informal, engaging styles are used for persuasion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rgbClr val="51247A"/>
                </a:solidFill>
              </a:rPr>
              <a:t>Technologisation</a:t>
            </a:r>
            <a:r>
              <a:rPr lang="en-US" dirty="0">
                <a:solidFill>
                  <a:srgbClr val="51247A"/>
                </a:solidFill>
              </a:rPr>
              <a:t>: influence of digital communication in reshaping linguistic expectations</a:t>
            </a:r>
          </a:p>
          <a:p>
            <a:pPr>
              <a:buClr>
                <a:srgbClr val="51247A"/>
              </a:buClr>
            </a:pPr>
            <a:r>
              <a:rPr lang="en-US" dirty="0">
                <a:solidFill>
                  <a:srgbClr val="51247A"/>
                </a:solidFill>
              </a:rPr>
              <a:t>With the rise of digital media, the boundaries between speech and writing, formal and informal, public and private discourse have become increasingly blurred - social media platforms shift traditional genre boundaries which, in turn, accelerates </a:t>
            </a:r>
            <a:r>
              <a:rPr lang="en-US" dirty="0" err="1">
                <a:solidFill>
                  <a:srgbClr val="51247A"/>
                </a:solidFill>
              </a:rPr>
              <a:t>colloquialisation</a:t>
            </a:r>
            <a:r>
              <a:rPr lang="en-US" dirty="0">
                <a:solidFill>
                  <a:srgbClr val="51247A"/>
                </a:solidFill>
              </a:rPr>
              <a:t> on a global scale</a:t>
            </a:r>
            <a:endParaRPr lang="en-US" sz="1900" dirty="0">
              <a:solidFill>
                <a:srgbClr val="51247A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9F4023C-9655-CF5A-CDAF-EDE7D9C236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Previous Research</a:t>
            </a:r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9F272B-75B0-EE69-1112-58AC2F5B6F1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11</a:t>
            </a:fld>
            <a:endParaRPr lang="en-AU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2AA3608C-E300-B2E2-1AB0-90023A30749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927648" y="6524625"/>
            <a:ext cx="5328592" cy="241300"/>
          </a:xfrm>
        </p:spPr>
        <p:txBody>
          <a:bodyPr>
            <a:normAutofit/>
          </a:bodyPr>
          <a:lstStyle/>
          <a:p>
            <a:r>
              <a:rPr lang="de-DE" b="0" dirty="0"/>
              <a:t>Schweinberger: Global Trends in Democratisation Practices in Online Discourse</a:t>
            </a:r>
            <a:endParaRPr lang="en-AU" b="0" dirty="0"/>
          </a:p>
        </p:txBody>
      </p:sp>
    </p:spTree>
    <p:extLst>
      <p:ext uri="{BB962C8B-B14F-4D97-AF65-F5344CB8AC3E}">
        <p14:creationId xmlns:p14="http://schemas.microsoft.com/office/powerpoint/2010/main" val="2208653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AE2A01-302F-6171-813E-F14FDAEC52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477187C-BE77-9B5C-69A9-ECAB1ED9C8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620688"/>
            <a:ext cx="10801350" cy="6237312"/>
          </a:xfrm>
        </p:spPr>
        <p:txBody>
          <a:bodyPr/>
          <a:lstStyle/>
          <a:p>
            <a:pPr algn="ctr"/>
            <a:r>
              <a:rPr lang="de-DE" dirty="0"/>
              <a:t>Study 1</a:t>
            </a:r>
            <a:br>
              <a:rPr lang="de-DE" dirty="0"/>
            </a:br>
            <a:r>
              <a:rPr lang="en-US" b="1" i="1" dirty="0"/>
              <a:t>Vulgarity in Online Discourse </a:t>
            </a:r>
            <a:br>
              <a:rPr lang="en-US" b="1" i="1" dirty="0"/>
            </a:br>
            <a:r>
              <a:rPr lang="en-US" b="1" i="1" dirty="0"/>
              <a:t>around the English-Speaking World</a:t>
            </a:r>
            <a:endParaRPr lang="en-AU" b="1" i="1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4AC6CB-142C-5794-F931-907E958BBB3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927648" y="6524625"/>
            <a:ext cx="5328592" cy="241300"/>
          </a:xfrm>
        </p:spPr>
        <p:txBody>
          <a:bodyPr>
            <a:normAutofit/>
          </a:bodyPr>
          <a:lstStyle/>
          <a:p>
            <a:r>
              <a:rPr lang="de-DE" b="0" dirty="0"/>
              <a:t>Schweinberger: Global Trends in Democratisation Practices in Online Discourse</a:t>
            </a:r>
            <a:endParaRPr lang="en-AU" b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BF851A-BC94-DED0-17D2-F58A72BB68A9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12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77222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D64B67-06D7-9009-9E4F-AAD3E05BE0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7E2C3C0-B79B-83E8-4825-8B7A8133A2E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5326" y="1700213"/>
            <a:ext cx="11089306" cy="4608512"/>
          </a:xfrm>
        </p:spPr>
        <p:txBody>
          <a:bodyPr>
            <a:normAutofit lnSpcReduction="10000"/>
          </a:bodyPr>
          <a:lstStyle/>
          <a:p>
            <a:r>
              <a:rPr lang="en-US" b="1" dirty="0">
                <a:solidFill>
                  <a:srgbClr val="51247A"/>
                </a:solidFill>
              </a:rPr>
              <a:t>Motivation</a:t>
            </a:r>
          </a:p>
          <a:p>
            <a:r>
              <a:rPr lang="en-US" dirty="0">
                <a:solidFill>
                  <a:srgbClr val="51247A"/>
                </a:solidFill>
              </a:rPr>
              <a:t>Substantive body of research on vulgarity and social factors that correlate with its use, but no large-scale comparative studies that analyze the use of vulgarity across English-speaking regions</a:t>
            </a:r>
          </a:p>
          <a:p>
            <a:r>
              <a:rPr lang="en-US" b="1" dirty="0">
                <a:solidFill>
                  <a:srgbClr val="51247A"/>
                </a:solidFill>
              </a:rPr>
              <a:t>RQs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How frequent is vulgar language in online discourse across English-speaking regions?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What vulgar elements are used in the data and are there region-specific differences or preferences?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Is there are difference in the variability (creativity) of vulgar elements that are used?</a:t>
            </a:r>
          </a:p>
          <a:p>
            <a:r>
              <a:rPr lang="en-US" b="1" dirty="0">
                <a:solidFill>
                  <a:srgbClr val="51247A"/>
                </a:solidFill>
              </a:rPr>
              <a:t>Data</a:t>
            </a:r>
          </a:p>
          <a:p>
            <a:r>
              <a:rPr lang="en-US" i="1" dirty="0">
                <a:solidFill>
                  <a:srgbClr val="51247A"/>
                </a:solidFill>
              </a:rPr>
              <a:t>Global Web-Based English Corpus </a:t>
            </a:r>
            <a:r>
              <a:rPr lang="en-US" dirty="0">
                <a:solidFill>
                  <a:srgbClr val="51247A"/>
                </a:solidFill>
              </a:rPr>
              <a:t>(</a:t>
            </a:r>
            <a:r>
              <a:rPr lang="en-US" dirty="0" err="1">
                <a:solidFill>
                  <a:srgbClr val="51247A"/>
                </a:solidFill>
              </a:rPr>
              <a:t>GloWbE</a:t>
            </a:r>
            <a:r>
              <a:rPr lang="en-US" dirty="0">
                <a:solidFill>
                  <a:srgbClr val="51247A"/>
                </a:solidFill>
              </a:rPr>
              <a:t>) – large dataset consisting of scraped web texts designed to allow comparisons across English-speaking regions </a:t>
            </a:r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(Davies &amp; Fuchs, 2015) </a:t>
            </a:r>
          </a:p>
          <a:p>
            <a:r>
              <a:rPr lang="en-US" dirty="0">
                <a:solidFill>
                  <a:srgbClr val="51247A"/>
                </a:solidFill>
              </a:rPr>
              <a:t>App. 1.7 billion words across 20 English-speaking regions</a:t>
            </a:r>
          </a:p>
          <a:p>
            <a:r>
              <a:rPr lang="en-US" b="1" dirty="0">
                <a:solidFill>
                  <a:srgbClr val="51247A"/>
                </a:solidFill>
              </a:rPr>
              <a:t>Methodology </a:t>
            </a:r>
          </a:p>
          <a:p>
            <a:r>
              <a:rPr lang="en-US" dirty="0">
                <a:solidFill>
                  <a:srgbClr val="51247A"/>
                </a:solidFill>
              </a:rPr>
              <a:t>Extraction of vulgar elements using regular expressions plus manual cross-checking. </a:t>
            </a:r>
            <a:br>
              <a:rPr lang="en-US" dirty="0">
                <a:solidFill>
                  <a:srgbClr val="51247A"/>
                </a:solidFill>
              </a:rPr>
            </a:br>
            <a:r>
              <a:rPr lang="en-US" dirty="0">
                <a:solidFill>
                  <a:srgbClr val="51247A"/>
                </a:solidFill>
              </a:rPr>
              <a:t>Basic statistics (Configural Frequency Analysis, adjusted Corrected Type-Token Ratios)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A16AC56-561E-63C4-E2E4-458E2DA6A3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Vulgarity in Online Discourse around the English-Speaking World</a:t>
            </a:r>
            <a:endParaRPr lang="en-AU" sz="28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783B0A-27E7-C4E4-BFB1-814E72A1A58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13</a:t>
            </a:fld>
            <a:endParaRPr lang="en-AU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0A98B187-CBC8-A500-E3E3-766A27534F3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927648" y="6524625"/>
            <a:ext cx="5328592" cy="241300"/>
          </a:xfrm>
        </p:spPr>
        <p:txBody>
          <a:bodyPr>
            <a:normAutofit/>
          </a:bodyPr>
          <a:lstStyle/>
          <a:p>
            <a:r>
              <a:rPr lang="de-DE" b="0" dirty="0"/>
              <a:t>Schweinberger: Global Trends in Democratisation Practices in Online Discourse</a:t>
            </a:r>
            <a:endParaRPr lang="en-AU" b="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305A2E-6037-9B2B-CC2D-1E9D46CD674E}"/>
              </a:ext>
            </a:extLst>
          </p:cNvPr>
          <p:cNvSpPr txBox="1"/>
          <p:nvPr/>
        </p:nvSpPr>
        <p:spPr>
          <a:xfrm>
            <a:off x="695400" y="6536536"/>
            <a:ext cx="3312368" cy="223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accent1"/>
                </a:solidFill>
              </a:rPr>
              <a:t>Schweinberger &amp; Burridge, 2025</a:t>
            </a:r>
            <a:endParaRPr lang="en-AU" sz="1000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01CA9B-3AE7-FDD3-1402-09D4086906B4}"/>
              </a:ext>
            </a:extLst>
          </p:cNvPr>
          <p:cNvSpPr txBox="1"/>
          <p:nvPr/>
        </p:nvSpPr>
        <p:spPr>
          <a:xfrm>
            <a:off x="9588388" y="4751432"/>
            <a:ext cx="2448272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000" b="1" dirty="0">
                <a:solidFill>
                  <a:schemeClr val="accent1"/>
                </a:solidFill>
              </a:rPr>
              <a:t>Regex used to identify variants of the lemma &lt;fuck&gt;</a:t>
            </a:r>
          </a:p>
          <a:p>
            <a:r>
              <a:rPr lang="en-AU" sz="1000" b="1" dirty="0">
                <a:solidFill>
                  <a:schemeClr val="accent1"/>
                </a:solidFill>
              </a:rPr>
              <a:t> </a:t>
            </a:r>
            <a:r>
              <a:rPr lang="en-AU" sz="1000" dirty="0">
                <a:solidFill>
                  <a:schemeClr val="accent1"/>
                </a:solidFill>
              </a:rPr>
              <a:t>"\\b(cluster|head|mother|motha|mutha|mada|cock|mom|mum|daddy|father|sister|brother)*[f=ƒ][uµüúû|@a4äáå|e3€ëéê|o0øöóõ|*]*[c¢©(]*[k|&lt;{(][e3€ëéê]*[r]*(head|face|wit|ing|er|a|ed|ers|az)*\\b",</a:t>
            </a:r>
          </a:p>
          <a:p>
            <a:r>
              <a:rPr lang="en-AU" sz="1000" dirty="0">
                <a:solidFill>
                  <a:schemeClr val="accent1"/>
                </a:solidFill>
              </a:rPr>
              <a:t>  "\\b[f=ƒ][c¢©(*k&lt;{(uµüúû*]+(ing|er|a|ed|ers|az)*\\b",</a:t>
            </a:r>
          </a:p>
        </p:txBody>
      </p:sp>
    </p:spTree>
    <p:extLst>
      <p:ext uri="{BB962C8B-B14F-4D97-AF65-F5344CB8AC3E}">
        <p14:creationId xmlns:p14="http://schemas.microsoft.com/office/powerpoint/2010/main" val="1365076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541676-3F67-C70A-B9FC-40CE331ADA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2718A99-B2B3-33FF-9487-FABE077A1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Findings</a:t>
            </a:r>
            <a:endParaRPr lang="en-AU" sz="28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F9432E-006E-2549-8730-CF81392C70C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14</a:t>
            </a:fld>
            <a:endParaRPr lang="en-AU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9BF53583-802F-0678-BFC3-5E7C729CA15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927648" y="6524625"/>
            <a:ext cx="5328592" cy="241300"/>
          </a:xfrm>
        </p:spPr>
        <p:txBody>
          <a:bodyPr>
            <a:normAutofit/>
          </a:bodyPr>
          <a:lstStyle/>
          <a:p>
            <a:r>
              <a:rPr lang="de-DE" b="0" dirty="0"/>
              <a:t>Schweinberger: Global Trends in Democratisation Practices in Online Discourse</a:t>
            </a:r>
            <a:endParaRPr lang="en-AU" b="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07A131-4BAA-7DCC-62B9-A4B1B443DCE1}"/>
              </a:ext>
            </a:extLst>
          </p:cNvPr>
          <p:cNvSpPr txBox="1"/>
          <p:nvPr/>
        </p:nvSpPr>
        <p:spPr>
          <a:xfrm>
            <a:off x="695400" y="6536536"/>
            <a:ext cx="3312368" cy="223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accent1"/>
                </a:solidFill>
              </a:rPr>
              <a:t>Schweinberger &amp; Burridge, 2025</a:t>
            </a:r>
            <a:endParaRPr lang="en-AU" sz="1000" dirty="0">
              <a:solidFill>
                <a:schemeClr val="accent1"/>
              </a:solidFill>
            </a:endParaRPr>
          </a:p>
        </p:txBody>
      </p:sp>
      <p:pic>
        <p:nvPicPr>
          <p:cNvPr id="7" name="Picture 6" descr="A graph showing the different countries/regions&#10;&#10;AI-generated content may be incorrect.">
            <a:extLst>
              <a:ext uri="{FF2B5EF4-FFF2-40B4-BE49-F238E27FC236}">
                <a16:creationId xmlns:a16="http://schemas.microsoft.com/office/drawing/2014/main" id="{0AAFD1D5-A665-CF06-BA38-19338DA69A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326" y="1669118"/>
            <a:ext cx="6220747" cy="4371964"/>
          </a:xfrm>
          <a:prstGeom prst="rect">
            <a:avLst/>
          </a:prstGeom>
        </p:spPr>
      </p:pic>
      <p:pic>
        <p:nvPicPr>
          <p:cNvPr id="10" name="Picture 9" descr="A graph of countries/regions with different country names&#10;&#10;AI-generated content may be incorrect.">
            <a:extLst>
              <a:ext uri="{FF2B5EF4-FFF2-40B4-BE49-F238E27FC236}">
                <a16:creationId xmlns:a16="http://schemas.microsoft.com/office/drawing/2014/main" id="{00F950A3-2C37-F06C-C530-819CB89410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4112" y="1669118"/>
            <a:ext cx="5040560" cy="5049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281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E8F517-EECF-0577-82C6-C805D7D258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1FD5CC-0FD2-1BF3-0788-F4F859293C1A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15</a:t>
            </a:fld>
            <a:endParaRPr lang="en-AU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74CDA9ED-7D52-661B-6FF5-5ECA310FB14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927648" y="6524625"/>
            <a:ext cx="5328592" cy="241300"/>
          </a:xfrm>
        </p:spPr>
        <p:txBody>
          <a:bodyPr>
            <a:normAutofit/>
          </a:bodyPr>
          <a:lstStyle/>
          <a:p>
            <a:r>
              <a:rPr lang="de-DE" b="0" dirty="0"/>
              <a:t>Schweinberger: Global Trends in Democratisation Practices in Online Discourse</a:t>
            </a:r>
            <a:endParaRPr lang="en-AU" b="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3DDD21-A8F5-D5AB-9DB9-6F1E5C414621}"/>
              </a:ext>
            </a:extLst>
          </p:cNvPr>
          <p:cNvSpPr txBox="1"/>
          <p:nvPr/>
        </p:nvSpPr>
        <p:spPr>
          <a:xfrm>
            <a:off x="695400" y="6536536"/>
            <a:ext cx="3312368" cy="223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accent1"/>
                </a:solidFill>
              </a:rPr>
              <a:t>Schweinberger &amp; Burridge, 2025</a:t>
            </a:r>
            <a:endParaRPr lang="en-AU" sz="1000" dirty="0">
              <a:solidFill>
                <a:schemeClr val="accent1"/>
              </a:solidFill>
            </a:endParaRPr>
          </a:p>
        </p:txBody>
      </p:sp>
      <p:pic>
        <p:nvPicPr>
          <p:cNvPr id="9" name="Picture 8" descr="A graph showing the number of countries/regions&#10;&#10;AI-generated content may be incorrect.">
            <a:extLst>
              <a:ext uri="{FF2B5EF4-FFF2-40B4-BE49-F238E27FC236}">
                <a16:creationId xmlns:a16="http://schemas.microsoft.com/office/drawing/2014/main" id="{4EA7392C-5F33-FD88-7C99-B6C471518F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291" y="2060848"/>
            <a:ext cx="4731052" cy="352839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B533879-B40C-8B4C-6AB7-A5D214A3B9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2024" y="2348880"/>
            <a:ext cx="4500000" cy="2594835"/>
          </a:xfrm>
          <a:prstGeom prst="rect">
            <a:avLst/>
          </a:prstGeom>
        </p:spPr>
      </p:pic>
      <p:pic>
        <p:nvPicPr>
          <p:cNvPr id="14" name="Picture 13" descr="A close-up of a graph&#10;&#10;AI-generated content may be incorrect.">
            <a:extLst>
              <a:ext uri="{FF2B5EF4-FFF2-40B4-BE49-F238E27FC236}">
                <a16:creationId xmlns:a16="http://schemas.microsoft.com/office/drawing/2014/main" id="{8DA29BF3-4824-E355-7F7C-8FD0C84C21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2219" y="692696"/>
            <a:ext cx="4177196" cy="6066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326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75F968-8D21-C3C4-B9EB-6A5FC6E0BF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93474D4-F3B7-0764-2D6A-4ECFD64EA34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5326" y="1700213"/>
            <a:ext cx="11089306" cy="4608512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51247A"/>
                </a:solidFill>
              </a:rPr>
              <a:t>Highlights</a:t>
            </a:r>
          </a:p>
          <a:p>
            <a:r>
              <a:rPr lang="en-US" dirty="0">
                <a:solidFill>
                  <a:srgbClr val="51247A"/>
                </a:solidFill>
              </a:rPr>
              <a:t>First large-scale empirical comparative analysis of vulgarity in online discourse across several varieties of English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Inner circle varieties exhibit more vulgarity compared with outer circle varieties.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Speakers in the United States use vulgarity most.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Inner circle variety speakers make use of a wider variety of vulgar forms.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Speakers from different regions show preferences for specific vulgar items.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864EB70-993E-F868-9541-4B1DEE203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Vulgarity in Online Discourse around the English-Speaking World</a:t>
            </a:r>
            <a:endParaRPr lang="en-AU" sz="28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BFD535-13AE-B140-4FA0-8768123AEA95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16</a:t>
            </a:fld>
            <a:endParaRPr lang="en-AU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F6FEE228-2DCB-146A-853E-2803238804C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927648" y="6524625"/>
            <a:ext cx="5328592" cy="241300"/>
          </a:xfrm>
        </p:spPr>
        <p:txBody>
          <a:bodyPr>
            <a:normAutofit/>
          </a:bodyPr>
          <a:lstStyle/>
          <a:p>
            <a:r>
              <a:rPr lang="de-DE" b="0" dirty="0"/>
              <a:t>Schweinberger: Global Trends in Democratisation Practices in Online Discourse</a:t>
            </a:r>
            <a:endParaRPr lang="en-AU" b="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B680FE-0D52-3315-2805-BB5E2119CC3C}"/>
              </a:ext>
            </a:extLst>
          </p:cNvPr>
          <p:cNvSpPr txBox="1"/>
          <p:nvPr/>
        </p:nvSpPr>
        <p:spPr>
          <a:xfrm>
            <a:off x="695400" y="6536536"/>
            <a:ext cx="3312368" cy="223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accent1"/>
                </a:solidFill>
              </a:rPr>
              <a:t>Schweinberger &amp; Burridge, 2025</a:t>
            </a:r>
            <a:endParaRPr lang="en-AU" sz="10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2548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D4C9B7-69AA-9096-C6F2-8C465568F9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BC414AF-D472-61AF-7E83-D9C07F61F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620688"/>
            <a:ext cx="10801350" cy="6237312"/>
          </a:xfrm>
        </p:spPr>
        <p:txBody>
          <a:bodyPr/>
          <a:lstStyle/>
          <a:p>
            <a:pPr algn="ctr"/>
            <a:r>
              <a:rPr lang="de-DE" dirty="0"/>
              <a:t>Study 2</a:t>
            </a:r>
            <a:br>
              <a:rPr lang="de-DE" dirty="0"/>
            </a:br>
            <a:r>
              <a:rPr lang="en-US" b="1" i="1" dirty="0">
                <a:solidFill>
                  <a:srgbClr val="51247A"/>
                </a:solidFill>
              </a:rPr>
              <a:t>F%$# Twitter. A corpus-based analysis </a:t>
            </a:r>
            <a:br>
              <a:rPr lang="en-US" b="1" i="1" dirty="0">
                <a:solidFill>
                  <a:srgbClr val="51247A"/>
                </a:solidFill>
              </a:rPr>
            </a:br>
            <a:r>
              <a:rPr lang="en-US" b="1" i="1" dirty="0">
                <a:solidFill>
                  <a:srgbClr val="51247A"/>
                </a:solidFill>
              </a:rPr>
              <a:t>of vulgar language on Twitter</a:t>
            </a:r>
            <a:endParaRPr lang="en-AU" b="1" i="1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9A11F1-9416-9087-D0B3-D1B3745C9B8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927648" y="6524625"/>
            <a:ext cx="5328592" cy="241300"/>
          </a:xfrm>
        </p:spPr>
        <p:txBody>
          <a:bodyPr>
            <a:normAutofit/>
          </a:bodyPr>
          <a:lstStyle/>
          <a:p>
            <a:r>
              <a:rPr lang="de-DE" b="0" dirty="0"/>
              <a:t>Schweinberger: Global Trends in Democratisation Practices in Online Discourse</a:t>
            </a:r>
            <a:endParaRPr lang="en-AU" b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FC1F30-7711-3B2F-B15C-24AB392CB9B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17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72188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41E01B-48A7-9CDA-3FE9-2093DC4B24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AE01F22-EB68-FF10-8AE9-E40AB6B4254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5326" y="1700808"/>
            <a:ext cx="11089306" cy="4608512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51247A"/>
                </a:solidFill>
              </a:rPr>
              <a:t>Motivation</a:t>
            </a:r>
          </a:p>
          <a:p>
            <a:r>
              <a:rPr lang="en-US" dirty="0">
                <a:solidFill>
                  <a:srgbClr val="51247A"/>
                </a:solidFill>
              </a:rPr>
              <a:t>Substantive body of research on vulgarity and social factors that correlate with its use, but traditional social factors cannot be analyzed reliably on social media.</a:t>
            </a:r>
          </a:p>
          <a:p>
            <a:r>
              <a:rPr lang="en-US" dirty="0">
                <a:solidFill>
                  <a:srgbClr val="51247A"/>
                </a:solidFill>
              </a:rPr>
              <a:t>Twitter data samples are often not representative or balanced rendering previous analyses problematic.</a:t>
            </a:r>
          </a:p>
          <a:p>
            <a:r>
              <a:rPr lang="en-US" b="1" dirty="0">
                <a:solidFill>
                  <a:srgbClr val="51247A"/>
                </a:solidFill>
              </a:rPr>
              <a:t>RQs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What forms of vulgarity are used on Twitter in the United States, the United Kingdom, and Australia?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What topics are associated with vulgarity on Twitter in the United States, the United Kingdom, and Australia?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What factors correlate with vulgarity on Twitter?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8965C3B-F331-B452-00B0-41DC4B793D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Vulgarity in Online Discourse around the English-Speaking World</a:t>
            </a:r>
            <a:endParaRPr lang="en-AU" sz="28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F0E166-6FF9-BA47-349F-AE61152A823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18</a:t>
            </a:fld>
            <a:endParaRPr lang="en-AU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0761AA76-0699-8968-2E77-A64153A5EC0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927648" y="6524625"/>
            <a:ext cx="5328592" cy="241300"/>
          </a:xfrm>
        </p:spPr>
        <p:txBody>
          <a:bodyPr>
            <a:normAutofit/>
          </a:bodyPr>
          <a:lstStyle/>
          <a:p>
            <a:r>
              <a:rPr lang="de-DE" b="0" dirty="0"/>
              <a:t>Schweinberger: Global Trends in Democratisation Practices in Online Discourse</a:t>
            </a:r>
            <a:endParaRPr lang="en-AU" b="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A95735-7B19-EAAF-F3BD-FFF770F7E1C3}"/>
              </a:ext>
            </a:extLst>
          </p:cNvPr>
          <p:cNvSpPr txBox="1"/>
          <p:nvPr/>
        </p:nvSpPr>
        <p:spPr>
          <a:xfrm>
            <a:off x="695400" y="6536536"/>
            <a:ext cx="331236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accent1"/>
                </a:solidFill>
              </a:rPr>
              <a:t>Schweinberger et al., fc. a</a:t>
            </a:r>
            <a:endParaRPr lang="en-AU" sz="10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3130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EDC561-174F-299E-7384-D79E6B587C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91C6370-1002-9DDA-489D-37CD356C2F0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5326" y="1700213"/>
            <a:ext cx="11089306" cy="4608512"/>
          </a:xfrm>
        </p:spPr>
        <p:txBody>
          <a:bodyPr>
            <a:normAutofit/>
          </a:bodyPr>
          <a:lstStyle/>
          <a:p>
            <a:pPr>
              <a:buClr>
                <a:srgbClr val="51247A"/>
              </a:buClr>
            </a:pPr>
            <a:r>
              <a:rPr lang="en-US" b="1" dirty="0">
                <a:solidFill>
                  <a:srgbClr val="51247A"/>
                </a:solidFill>
              </a:rPr>
              <a:t>Data</a:t>
            </a:r>
          </a:p>
          <a:p>
            <a:r>
              <a:rPr lang="en-US" dirty="0">
                <a:solidFill>
                  <a:srgbClr val="51247A"/>
                </a:solidFill>
              </a:rPr>
              <a:t>Twitter data accessed using the Twitter API v2 </a:t>
            </a:r>
            <a:br>
              <a:rPr lang="en-US" dirty="0">
                <a:solidFill>
                  <a:srgbClr val="51247A"/>
                </a:solidFill>
              </a:rPr>
            </a:br>
            <a:r>
              <a:rPr lang="en-US" dirty="0">
                <a:solidFill>
                  <a:srgbClr val="51247A"/>
                </a:solidFill>
              </a:rPr>
              <a:t>via academic access  and Twarc  software. </a:t>
            </a:r>
          </a:p>
          <a:p>
            <a:endParaRPr lang="en-US" dirty="0">
              <a:solidFill>
                <a:srgbClr val="51247A"/>
              </a:solidFill>
            </a:endParaRPr>
          </a:p>
          <a:p>
            <a:endParaRPr lang="en-US" dirty="0">
              <a:solidFill>
                <a:srgbClr val="51247A"/>
              </a:solidFill>
            </a:endParaRPr>
          </a:p>
          <a:p>
            <a:endParaRPr lang="en-US" dirty="0">
              <a:solidFill>
                <a:srgbClr val="51247A"/>
              </a:solidFill>
            </a:endParaRPr>
          </a:p>
          <a:p>
            <a:endParaRPr lang="en-US" dirty="0">
              <a:solidFill>
                <a:srgbClr val="51247A"/>
              </a:solidFill>
            </a:endParaRPr>
          </a:p>
          <a:p>
            <a:endParaRPr lang="en-US" dirty="0">
              <a:solidFill>
                <a:srgbClr val="51247A"/>
              </a:solidFill>
            </a:endParaRPr>
          </a:p>
          <a:p>
            <a:endParaRPr lang="en-US" dirty="0">
              <a:solidFill>
                <a:srgbClr val="51247A"/>
              </a:solidFill>
            </a:endParaRPr>
          </a:p>
          <a:p>
            <a:r>
              <a:rPr lang="en-US" dirty="0">
                <a:solidFill>
                  <a:srgbClr val="51247A"/>
                </a:solidFill>
              </a:rPr>
              <a:t>Necessary: extensive data cleaning and vetting (removal of non-English tweets, etc.)</a:t>
            </a:r>
          </a:p>
          <a:p>
            <a:r>
              <a:rPr lang="en-US" dirty="0">
                <a:solidFill>
                  <a:srgbClr val="51247A"/>
                </a:solidFill>
              </a:rPr>
              <a:t>Advantage: this way we could create a comparable dataset and enrich it with metadata about the speakers (number of followers, when did the account start, how active is the account, etc.)</a:t>
            </a:r>
          </a:p>
          <a:p>
            <a:endParaRPr lang="en-US" dirty="0">
              <a:solidFill>
                <a:srgbClr val="51247A"/>
              </a:solidFill>
            </a:endParaRPr>
          </a:p>
          <a:p>
            <a:endParaRPr lang="en-US" dirty="0">
              <a:solidFill>
                <a:srgbClr val="51247A"/>
              </a:solidFill>
            </a:endParaRPr>
          </a:p>
          <a:p>
            <a:endParaRPr lang="en-US" dirty="0">
              <a:solidFill>
                <a:srgbClr val="51247A"/>
              </a:solidFill>
            </a:endParaRPr>
          </a:p>
          <a:p>
            <a:endParaRPr lang="en-US" dirty="0">
              <a:solidFill>
                <a:srgbClr val="51247A"/>
              </a:solidFill>
            </a:endParaRPr>
          </a:p>
          <a:p>
            <a:endParaRPr lang="en-US" dirty="0">
              <a:solidFill>
                <a:srgbClr val="51247A"/>
              </a:solidFill>
            </a:endParaRPr>
          </a:p>
          <a:p>
            <a:endParaRPr lang="en-US" dirty="0">
              <a:solidFill>
                <a:srgbClr val="51247A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4CF08B4-4D0D-CF06-243A-D04AA51C1A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Vulgarity in Online Discourse around the English-Speaking World</a:t>
            </a:r>
            <a:endParaRPr lang="en-AU" sz="28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EC3FFB-DF3A-7A46-F033-715FD9DCB184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19</a:t>
            </a:fld>
            <a:endParaRPr lang="en-AU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D61E9CC6-E595-45C7-E4DE-3C0F2A14087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927648" y="6524625"/>
            <a:ext cx="5328592" cy="241300"/>
          </a:xfrm>
        </p:spPr>
        <p:txBody>
          <a:bodyPr>
            <a:normAutofit/>
          </a:bodyPr>
          <a:lstStyle/>
          <a:p>
            <a:r>
              <a:rPr lang="de-DE" b="0" dirty="0"/>
              <a:t>Schweinberger: Global Trends in Democratisation Practices in Online Discourse</a:t>
            </a:r>
            <a:endParaRPr lang="en-AU" b="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EF10B9-8BD4-C4CB-D60B-F568DAA281BE}"/>
              </a:ext>
            </a:extLst>
          </p:cNvPr>
          <p:cNvSpPr txBox="1"/>
          <p:nvPr/>
        </p:nvSpPr>
        <p:spPr>
          <a:xfrm>
            <a:off x="695400" y="6536536"/>
            <a:ext cx="331236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accent1"/>
                </a:solidFill>
              </a:rPr>
              <a:t>Schweinberger et al., fc. a</a:t>
            </a:r>
            <a:endParaRPr lang="en-AU" sz="1000" dirty="0">
              <a:solidFill>
                <a:schemeClr val="accent1"/>
              </a:solidFill>
            </a:endParaRPr>
          </a:p>
        </p:txBody>
      </p:sp>
      <p:pic>
        <p:nvPicPr>
          <p:cNvPr id="7" name="image14.png">
            <a:extLst>
              <a:ext uri="{FF2B5EF4-FFF2-40B4-BE49-F238E27FC236}">
                <a16:creationId xmlns:a16="http://schemas.microsoft.com/office/drawing/2014/main" id="{CE3C66F1-9994-A1D2-395D-D4E98B7C7A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807968" y="1731568"/>
            <a:ext cx="6120130" cy="23241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C5874AC-BDA7-811B-C487-BDB65B1D4C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447" y="2996952"/>
            <a:ext cx="5716586" cy="1600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298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1BC513-AC8E-79BF-EA5A-C45369D40D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C1E7A27-919D-1BB2-A5DC-91E4DA18850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51247A"/>
                </a:solidFill>
              </a:rPr>
              <a:t>Lecturer in Applied Linguistics at the University of Queensland (at UQ since 2018)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51247A"/>
                </a:solidFill>
              </a:rPr>
              <a:t>PhD in English Linguistics at the University of Hamburg (2014)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51247A"/>
                </a:solidFill>
              </a:rPr>
              <a:t>Quantitative Corpus Linguistics – combining traditional language-based </a:t>
            </a:r>
            <a:br>
              <a:rPr lang="de-DE" dirty="0">
                <a:solidFill>
                  <a:srgbClr val="51247A"/>
                </a:solidFill>
              </a:rPr>
            </a:br>
            <a:r>
              <a:rPr lang="de-DE" dirty="0">
                <a:solidFill>
                  <a:srgbClr val="51247A"/>
                </a:solidFill>
              </a:rPr>
              <a:t>research with modern computational methods</a:t>
            </a:r>
          </a:p>
          <a:p>
            <a:r>
              <a:rPr lang="de-DE" b="1" dirty="0">
                <a:solidFill>
                  <a:srgbClr val="51247A"/>
                </a:solidFill>
              </a:rPr>
              <a:t>Underlying interest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51247A"/>
                </a:solidFill>
              </a:rPr>
              <a:t>Linguistically, I want to improve our understanding language use, linguistic variability, and cultural shifts reflected in language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51247A"/>
                </a:solidFill>
              </a:rPr>
              <a:t>Methodologically, I‘m intersted in statistical modelling of lamnguage data, reproducibility and transparency in language-based research, and in Big Data (not massive data)</a:t>
            </a:r>
          </a:p>
          <a:p>
            <a:r>
              <a:rPr lang="de-DE" b="1" dirty="0">
                <a:solidFill>
                  <a:srgbClr val="51247A"/>
                </a:solidFill>
              </a:rPr>
              <a:t>Underlying theme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51247A"/>
                </a:solidFill>
              </a:rPr>
              <a:t>I have an interest in asepcts of language that are not thought in school, yet fundamentally improtant for communication </a:t>
            </a:r>
          </a:p>
          <a:p>
            <a:endParaRPr lang="en-US" dirty="0">
              <a:solidFill>
                <a:srgbClr val="51247A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462FED6-197E-AD4D-8C30-C8A57E1B1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Martin Schweinberger</a:t>
            </a:r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B4664B-B9E2-AD87-AB6C-7D36AC308DE5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2</a:t>
            </a:fld>
            <a:endParaRPr lang="en-AU" dirty="0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E0B07AE8-C9F9-EE42-FF1B-6E3CD0DBC09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927648" y="6524625"/>
            <a:ext cx="5328592" cy="241300"/>
          </a:xfrm>
        </p:spPr>
        <p:txBody>
          <a:bodyPr>
            <a:normAutofit/>
          </a:bodyPr>
          <a:lstStyle/>
          <a:p>
            <a:r>
              <a:rPr lang="de-DE" b="0" dirty="0"/>
              <a:t>Schweinberger: Global Trends in Democratisation Practices in Online Discourse</a:t>
            </a:r>
            <a:endParaRPr lang="en-AU" b="0" dirty="0"/>
          </a:p>
        </p:txBody>
      </p:sp>
      <p:pic>
        <p:nvPicPr>
          <p:cNvPr id="14" name="Picture 13" descr="A person in a suit smiling&#10;&#10;AI-generated content may be incorrect.">
            <a:extLst>
              <a:ext uri="{FF2B5EF4-FFF2-40B4-BE49-F238E27FC236}">
                <a16:creationId xmlns:a16="http://schemas.microsoft.com/office/drawing/2014/main" id="{99E314E8-22FC-EA48-B3ED-DE2AC11654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98528" y="624643"/>
            <a:ext cx="1593472" cy="2012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410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C16DD0-B9F0-114C-1249-61C3BF54EB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6425999-C7DB-EEDA-467F-64848DE0C25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5326" y="1700212"/>
            <a:ext cx="11089306" cy="4836323"/>
          </a:xfrm>
        </p:spPr>
        <p:txBody>
          <a:bodyPr>
            <a:normAutofit fontScale="92500" lnSpcReduction="20000"/>
          </a:bodyPr>
          <a:lstStyle/>
          <a:p>
            <a:pPr>
              <a:buClr>
                <a:srgbClr val="51247A"/>
              </a:buClr>
            </a:pPr>
            <a:r>
              <a:rPr lang="en-US" b="1" dirty="0">
                <a:solidFill>
                  <a:srgbClr val="51247A"/>
                </a:solidFill>
              </a:rPr>
              <a:t>Methodology</a:t>
            </a:r>
          </a:p>
          <a:p>
            <a:r>
              <a:rPr lang="en-US" dirty="0">
                <a:solidFill>
                  <a:srgbClr val="51247A"/>
                </a:solidFill>
              </a:rPr>
              <a:t>Extraction of vulgar elements using regular expressions. </a:t>
            </a:r>
          </a:p>
          <a:p>
            <a:r>
              <a:rPr lang="en-US" dirty="0">
                <a:solidFill>
                  <a:srgbClr val="51247A"/>
                </a:solidFill>
              </a:rPr>
              <a:t>What counts as vulgar?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Based on pre-existing lists used in online moderation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Previous research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Dictionaries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Test: exists a more appropriate alternative? (fuck included as less vulgar forms, such as make love with, are available).</a:t>
            </a:r>
            <a:endParaRPr lang="en-US" b="1" dirty="0">
              <a:solidFill>
                <a:srgbClr val="51247A"/>
              </a:solidFill>
            </a:endParaRPr>
          </a:p>
          <a:p>
            <a:r>
              <a:rPr lang="en-US" b="1" dirty="0">
                <a:solidFill>
                  <a:srgbClr val="51247A"/>
                </a:solidFill>
              </a:rPr>
              <a:t>Topic modelling</a:t>
            </a:r>
          </a:p>
          <a:p>
            <a:r>
              <a:rPr lang="en-US" dirty="0">
                <a:solidFill>
                  <a:srgbClr val="51247A"/>
                </a:solidFill>
              </a:rPr>
              <a:t>Allows to group documents by “topic”, i.e. based on the words that appear in them</a:t>
            </a:r>
          </a:p>
          <a:p>
            <a:r>
              <a:rPr lang="en-US" b="1" dirty="0">
                <a:solidFill>
                  <a:srgbClr val="51247A"/>
                </a:solidFill>
              </a:rPr>
              <a:t>Boruta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Extension of Random Forests (tree-based bootstrapped partitioning method developed in machine learning for classification)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Advantage over random forests allows to reliably differentiate between relevant and non-relevant factors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Advantages over regression analysis: not affected by multicollinearity (correlation between predictors) and very stable.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D8BE535-8ADE-3396-98F5-379378F15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Vulgarity in Online Discourse around the English-Speaking World</a:t>
            </a:r>
            <a:endParaRPr lang="en-AU" sz="28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19C521-83A9-39AD-F42E-20A40420C8C6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20</a:t>
            </a:fld>
            <a:endParaRPr lang="en-AU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89DD14FE-E535-1344-B4C4-6BD91A46AEB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927648" y="6524625"/>
            <a:ext cx="5328592" cy="241300"/>
          </a:xfrm>
        </p:spPr>
        <p:txBody>
          <a:bodyPr>
            <a:normAutofit/>
          </a:bodyPr>
          <a:lstStyle/>
          <a:p>
            <a:r>
              <a:rPr lang="de-DE" b="0" dirty="0"/>
              <a:t>Schweinberger: Global Trends in Democratisation Practices in Online Discourse</a:t>
            </a:r>
            <a:endParaRPr lang="en-AU" b="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DC832E-8C9C-388A-C913-360CF3CF5F76}"/>
              </a:ext>
            </a:extLst>
          </p:cNvPr>
          <p:cNvSpPr txBox="1"/>
          <p:nvPr/>
        </p:nvSpPr>
        <p:spPr>
          <a:xfrm>
            <a:off x="695400" y="6536536"/>
            <a:ext cx="331236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accent1"/>
                </a:solidFill>
              </a:rPr>
              <a:t>Schweinberger et al., fc. a</a:t>
            </a:r>
            <a:endParaRPr lang="en-AU" sz="10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6830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6EC07D-569B-4FB3-BA39-D82C2F44F8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F44DA24-28E5-B1D0-A3E3-CE04F1BB9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Findings</a:t>
            </a:r>
            <a:endParaRPr lang="en-AU" sz="28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4D4EA9-2522-1C0B-9AE4-3936FCC972A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21</a:t>
            </a:fld>
            <a:endParaRPr lang="en-AU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38347532-ECB5-35B4-E121-3208834AB4E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927648" y="6524625"/>
            <a:ext cx="5328592" cy="241300"/>
          </a:xfrm>
        </p:spPr>
        <p:txBody>
          <a:bodyPr>
            <a:normAutofit/>
          </a:bodyPr>
          <a:lstStyle/>
          <a:p>
            <a:r>
              <a:rPr lang="de-DE" b="0" dirty="0"/>
              <a:t>Schweinberger: Global Trends in Democratisation Practices in Online Discourse</a:t>
            </a:r>
            <a:endParaRPr lang="en-AU" b="0" dirty="0"/>
          </a:p>
        </p:txBody>
      </p:sp>
      <p:pic>
        <p:nvPicPr>
          <p:cNvPr id="2" name="image2.png">
            <a:extLst>
              <a:ext uri="{FF2B5EF4-FFF2-40B4-BE49-F238E27FC236}">
                <a16:creationId xmlns:a16="http://schemas.microsoft.com/office/drawing/2014/main" id="{29391E9C-7672-C09E-290B-42968D5560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392" y="1523329"/>
            <a:ext cx="4608512" cy="492964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4274239-4CE6-74EA-ADD8-32FECA1F0E7A}"/>
              </a:ext>
            </a:extLst>
          </p:cNvPr>
          <p:cNvSpPr txBox="1"/>
          <p:nvPr/>
        </p:nvSpPr>
        <p:spPr>
          <a:xfrm>
            <a:off x="695400" y="6536536"/>
            <a:ext cx="331236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accent1"/>
                </a:solidFill>
              </a:rPr>
              <a:t>Schweinberger et al., fc. a</a:t>
            </a:r>
            <a:endParaRPr lang="en-AU" sz="1000" dirty="0">
              <a:solidFill>
                <a:schemeClr val="accent1"/>
              </a:solidFill>
            </a:endParaRPr>
          </a:p>
        </p:txBody>
      </p:sp>
      <p:pic>
        <p:nvPicPr>
          <p:cNvPr id="9" name="image1.png" descr="A graph with different colored circles&#10;&#10;Description automatically generated with medium confidence">
            <a:extLst>
              <a:ext uri="{FF2B5EF4-FFF2-40B4-BE49-F238E27FC236}">
                <a16:creationId xmlns:a16="http://schemas.microsoft.com/office/drawing/2014/main" id="{7CC78851-1749-238A-27DC-EA9D56EF267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0844" y="719134"/>
            <a:ext cx="5521928" cy="5662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672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D18858-A69C-361D-47AF-CED6380618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EBF804B-D964-EBC9-F1DC-9FA80E299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Findings</a:t>
            </a:r>
            <a:endParaRPr lang="en-AU" sz="28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6D5287-F1A0-CDC5-3FA5-B799476B4886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22</a:t>
            </a:fld>
            <a:endParaRPr lang="en-AU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A0481E5F-B57E-E472-372A-FE8CDB9D1BC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927648" y="6524625"/>
            <a:ext cx="5328592" cy="241300"/>
          </a:xfrm>
        </p:spPr>
        <p:txBody>
          <a:bodyPr>
            <a:normAutofit/>
          </a:bodyPr>
          <a:lstStyle/>
          <a:p>
            <a:r>
              <a:rPr lang="de-DE" b="0" dirty="0"/>
              <a:t>Schweinberger: Global Trends in Democratisation Practices in Online Discourse</a:t>
            </a:r>
            <a:endParaRPr lang="en-AU" b="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5BC787-C8F4-8B0B-88D7-D157CA28412E}"/>
              </a:ext>
            </a:extLst>
          </p:cNvPr>
          <p:cNvSpPr txBox="1"/>
          <p:nvPr/>
        </p:nvSpPr>
        <p:spPr>
          <a:xfrm>
            <a:off x="695400" y="6536536"/>
            <a:ext cx="331236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accent1"/>
                </a:solidFill>
              </a:rPr>
              <a:t>Schweinberger et al., fc. a</a:t>
            </a:r>
            <a:endParaRPr lang="en-AU" sz="1000" dirty="0">
              <a:solidFill>
                <a:schemeClr val="accent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5B8430-2A27-DA29-8F2A-277B8B06CF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8853" y="1029891"/>
            <a:ext cx="5472608" cy="5472608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image8.png">
            <a:extLst>
              <a:ext uri="{FF2B5EF4-FFF2-40B4-BE49-F238E27FC236}">
                <a16:creationId xmlns:a16="http://schemas.microsoft.com/office/drawing/2014/main" id="{4BC8BE77-897A-359F-F18D-8C72CD5AFB1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590" y="1574820"/>
            <a:ext cx="4610115" cy="4842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999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E7BB3F-5280-E0FA-A487-76BA4D9DFB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B6A2960-275E-41BC-AC97-6BCC0BEBA9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Findings</a:t>
            </a:r>
            <a:endParaRPr lang="en-AU" sz="28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1AD524-E940-04B4-401B-11FF3B25CCC5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23</a:t>
            </a:fld>
            <a:endParaRPr lang="en-AU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26BAF6AF-3E92-8235-1103-F85657C1B7D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927648" y="6524625"/>
            <a:ext cx="5328592" cy="241300"/>
          </a:xfrm>
        </p:spPr>
        <p:txBody>
          <a:bodyPr>
            <a:normAutofit/>
          </a:bodyPr>
          <a:lstStyle/>
          <a:p>
            <a:r>
              <a:rPr lang="de-DE" b="0" dirty="0"/>
              <a:t>Schweinberger: Global Trends in Democratisation Practices in Online Discourse</a:t>
            </a:r>
            <a:endParaRPr lang="en-AU" b="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EA2DC6-0B44-18FA-52FF-D875DDB6E545}"/>
              </a:ext>
            </a:extLst>
          </p:cNvPr>
          <p:cNvSpPr txBox="1"/>
          <p:nvPr/>
        </p:nvSpPr>
        <p:spPr>
          <a:xfrm>
            <a:off x="695400" y="6536536"/>
            <a:ext cx="331236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accent1"/>
                </a:solidFill>
              </a:rPr>
              <a:t>Schweinberger et al., fc. a</a:t>
            </a:r>
            <a:endParaRPr lang="en-AU" sz="1000" dirty="0">
              <a:solidFill>
                <a:schemeClr val="accent1"/>
              </a:solidFill>
            </a:endParaRPr>
          </a:p>
        </p:txBody>
      </p:sp>
      <p:pic>
        <p:nvPicPr>
          <p:cNvPr id="2" name="Picture 1" descr="Chart, box and whisker chart&#10;&#10;Description automatically generated">
            <a:extLst>
              <a:ext uri="{FF2B5EF4-FFF2-40B4-BE49-F238E27FC236}">
                <a16:creationId xmlns:a16="http://schemas.microsoft.com/office/drawing/2014/main" id="{04C6E580-1E10-EC52-97F5-8F018CD4159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416" y="1484784"/>
            <a:ext cx="7690291" cy="476106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92503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6B0CE2-0CB5-2602-7371-6A24DDDE43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FBEE8EE-A708-23F0-BC9F-07406717D81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5326" y="1700213"/>
            <a:ext cx="11089306" cy="4608512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51247A"/>
                </a:solidFill>
              </a:rPr>
              <a:t>Highlights</a:t>
            </a:r>
          </a:p>
          <a:p>
            <a:r>
              <a:rPr lang="en-US" dirty="0">
                <a:solidFill>
                  <a:srgbClr val="51247A"/>
                </a:solidFill>
              </a:rPr>
              <a:t>One of the first large-scale comparative analysis of vulgarity on Twitter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Users from the United States use most vulgarity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Variants of &lt;fuck&gt; are the most common form of vulgarity (followed by forms of abbreviations typically associated with online discourse, e.g., </a:t>
            </a:r>
            <a:r>
              <a:rPr lang="en-US" i="1" dirty="0">
                <a:solidFill>
                  <a:srgbClr val="51247A"/>
                </a:solidFill>
              </a:rPr>
              <a:t>wtf</a:t>
            </a:r>
            <a:r>
              <a:rPr lang="en-US" dirty="0">
                <a:solidFill>
                  <a:srgbClr val="51247A"/>
                </a:solidFill>
              </a:rPr>
              <a:t>, </a:t>
            </a:r>
            <a:r>
              <a:rPr lang="en-US" i="1" dirty="0">
                <a:solidFill>
                  <a:srgbClr val="51247A"/>
                </a:solidFill>
              </a:rPr>
              <a:t>lmao</a:t>
            </a:r>
            <a:r>
              <a:rPr lang="en-US" dirty="0">
                <a:solidFill>
                  <a:srgbClr val="51247A"/>
                </a:solidFill>
              </a:rPr>
              <a:t>, </a:t>
            </a:r>
            <a:r>
              <a:rPr lang="en-US" i="1" dirty="0" err="1">
                <a:solidFill>
                  <a:srgbClr val="51247A"/>
                </a:solidFill>
              </a:rPr>
              <a:t>asf</a:t>
            </a:r>
            <a:r>
              <a:rPr lang="en-US" dirty="0">
                <a:solidFill>
                  <a:srgbClr val="51247A"/>
                </a:solidFill>
              </a:rPr>
              <a:t>, etc.)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Vulgarity is underused during working hours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Users from the United States avoid vulgarity in tweets related to work/employment and crime while users from Great Britain relatively overuse vulgarity in tweets around these topics.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Factors associated with users’ online status affects the use of vulgarity (numbers of followers, numbers of accounts followed, topic, activity, etc.) confirming that enriching online data has explanatory power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C54DB62-7768-E0B2-7D32-0CDDB80C9C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F%$# Twitter. A corpus-based analysis of vulgar language on Twitter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A5F7C3-8701-4979-EC87-2EB63D0B658D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24</a:t>
            </a:fld>
            <a:endParaRPr lang="en-AU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BC0C8DE7-A9E2-BB06-B61E-52040A494CE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927648" y="6524625"/>
            <a:ext cx="5328592" cy="241300"/>
          </a:xfrm>
        </p:spPr>
        <p:txBody>
          <a:bodyPr>
            <a:normAutofit/>
          </a:bodyPr>
          <a:lstStyle/>
          <a:p>
            <a:r>
              <a:rPr lang="de-DE" b="0" dirty="0"/>
              <a:t>Schweinberger: Global Trends in Democratisation Practices in Online Discourse</a:t>
            </a:r>
            <a:endParaRPr lang="en-AU" b="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DD9053-311B-6AB4-FEF1-95903141F616}"/>
              </a:ext>
            </a:extLst>
          </p:cNvPr>
          <p:cNvSpPr txBox="1"/>
          <p:nvPr/>
        </p:nvSpPr>
        <p:spPr>
          <a:xfrm>
            <a:off x="695400" y="6536536"/>
            <a:ext cx="3312368" cy="223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accent1"/>
                </a:solidFill>
              </a:rPr>
              <a:t>Schweinberger &amp; Burridge, 2025</a:t>
            </a:r>
            <a:endParaRPr lang="en-AU" sz="10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7628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A06025-757B-29C0-35F3-627BAA1ED1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8057FB3-8FF1-E947-B134-222BB4427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620688"/>
            <a:ext cx="10801350" cy="6237312"/>
          </a:xfrm>
        </p:spPr>
        <p:txBody>
          <a:bodyPr/>
          <a:lstStyle/>
          <a:p>
            <a:pPr algn="ctr"/>
            <a:r>
              <a:rPr lang="de-DE" dirty="0"/>
              <a:t>Key Findings &amp; Problems</a:t>
            </a:r>
            <a:endParaRPr lang="en-AU" b="1" i="1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81006D-80F9-9463-B679-CBB339237E5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927648" y="6524625"/>
            <a:ext cx="5328592" cy="241300"/>
          </a:xfrm>
        </p:spPr>
        <p:txBody>
          <a:bodyPr>
            <a:normAutofit/>
          </a:bodyPr>
          <a:lstStyle/>
          <a:p>
            <a:r>
              <a:rPr lang="de-DE" b="0" dirty="0"/>
              <a:t>Schweinberger: Global Trends in Democratisation Practices in Online Discourse</a:t>
            </a:r>
            <a:endParaRPr lang="en-AU" b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EEB772-3198-6280-5864-3D40F839583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25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77046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86EE19-3147-A188-5D13-FDAC123357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94FC0A9-37D3-6120-F4D4-816DFD50AD1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>
              <a:buClr>
                <a:srgbClr val="51247A"/>
              </a:buClr>
            </a:pPr>
            <a:r>
              <a:rPr lang="en-US" b="1" dirty="0">
                <a:solidFill>
                  <a:srgbClr val="51247A"/>
                </a:solidFill>
              </a:rPr>
              <a:t>Cross-Platform and Cross-Regional Usage</a:t>
            </a:r>
            <a:endParaRPr lang="en-US" dirty="0">
              <a:solidFill>
                <a:srgbClr val="51247A"/>
              </a:solidFill>
            </a:endParaRP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Vulgarity is widespread but concentrated in inner-circle English varieties, especially the US and UK.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In both studies, users from the US used most vulgarity</a:t>
            </a:r>
          </a:p>
          <a:p>
            <a:pPr>
              <a:buClr>
                <a:srgbClr val="51247A"/>
              </a:buClr>
            </a:pPr>
            <a:r>
              <a:rPr lang="en-US" b="1" dirty="0">
                <a:solidFill>
                  <a:srgbClr val="51247A"/>
                </a:solidFill>
              </a:rPr>
              <a:t>Lexical and Functional Variation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Most vulgarity comes from a limited core lexicon (e.g., fuck, shit), yet regional preferences are evident (e.g., preference for </a:t>
            </a:r>
            <a:r>
              <a:rPr lang="en-US" i="1" dirty="0">
                <a:solidFill>
                  <a:srgbClr val="51247A"/>
                </a:solidFill>
              </a:rPr>
              <a:t>feck</a:t>
            </a:r>
            <a:r>
              <a:rPr lang="en-US" dirty="0">
                <a:solidFill>
                  <a:srgbClr val="51247A"/>
                </a:solidFill>
              </a:rPr>
              <a:t> by Irish users, </a:t>
            </a:r>
            <a:r>
              <a:rPr lang="en-US" i="1" dirty="0">
                <a:solidFill>
                  <a:srgbClr val="51247A"/>
                </a:solidFill>
              </a:rPr>
              <a:t>ass(hole) </a:t>
            </a:r>
            <a:r>
              <a:rPr lang="en-US" dirty="0">
                <a:solidFill>
                  <a:srgbClr val="51247A"/>
                </a:solidFill>
              </a:rPr>
              <a:t>by US users, or </a:t>
            </a:r>
            <a:r>
              <a:rPr lang="en-US" i="1" dirty="0">
                <a:solidFill>
                  <a:srgbClr val="51247A"/>
                </a:solidFill>
              </a:rPr>
              <a:t>cunt</a:t>
            </a:r>
            <a:r>
              <a:rPr lang="en-US" dirty="0">
                <a:solidFill>
                  <a:srgbClr val="51247A"/>
                </a:solidFill>
              </a:rPr>
              <a:t> by UK users).</a:t>
            </a:r>
          </a:p>
          <a:p>
            <a:pPr>
              <a:buClr>
                <a:srgbClr val="51247A"/>
              </a:buClr>
            </a:pPr>
            <a:r>
              <a:rPr lang="en-US" b="1" dirty="0">
                <a:solidFill>
                  <a:srgbClr val="51247A"/>
                </a:solidFill>
              </a:rPr>
              <a:t>Time and Context Sensitivity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Temporal variation observed: use decreases during working hours.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Vulgarity correlates with social context (e.g., less in tweets about jobs/crime in the US, more in such tweets from the UK).</a:t>
            </a:r>
          </a:p>
          <a:p>
            <a:pPr>
              <a:buClr>
                <a:srgbClr val="51247A"/>
              </a:buClr>
            </a:pPr>
            <a:r>
              <a:rPr lang="en-US" b="1" dirty="0">
                <a:solidFill>
                  <a:srgbClr val="51247A"/>
                </a:solidFill>
              </a:rPr>
              <a:t>Sociolinguistic Insights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Users’ online status (followers, activity level, account age) correlates with likelihood of using vulgar language.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1FB09F0-BC1F-F088-BAA7-141DC6A43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Key Findings</a:t>
            </a:r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734AD3-BA9B-630C-31A5-D20D6F480DD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26</a:t>
            </a:fld>
            <a:endParaRPr lang="en-AU" dirty="0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F370ADD1-60F1-4696-A06B-F40C8F3924D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927648" y="6524625"/>
            <a:ext cx="5328592" cy="241300"/>
          </a:xfrm>
        </p:spPr>
        <p:txBody>
          <a:bodyPr>
            <a:normAutofit/>
          </a:bodyPr>
          <a:lstStyle/>
          <a:p>
            <a:r>
              <a:rPr lang="de-DE" b="0" dirty="0"/>
              <a:t>Schweinberger: Global Trends in Democratisation Practices in Online Discourse</a:t>
            </a:r>
            <a:endParaRPr lang="en-AU" b="0" dirty="0"/>
          </a:p>
        </p:txBody>
      </p:sp>
    </p:spTree>
    <p:extLst>
      <p:ext uri="{BB962C8B-B14F-4D97-AF65-F5344CB8AC3E}">
        <p14:creationId xmlns:p14="http://schemas.microsoft.com/office/powerpoint/2010/main" val="2314094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B309F2-EE5B-4E56-B88F-D6B3B7B16E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B74FCAB-2DC1-8448-35C6-E17C5D679B3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>
              <a:buClr>
                <a:srgbClr val="51247A"/>
              </a:buClr>
            </a:pPr>
            <a:r>
              <a:rPr lang="en-US" b="1" dirty="0">
                <a:solidFill>
                  <a:srgbClr val="51247A"/>
                </a:solidFill>
              </a:rPr>
              <a:t>There are too many issues and limitations to be discussed in detail. </a:t>
            </a:r>
          </a:p>
          <a:p>
            <a:pPr>
              <a:buClr>
                <a:srgbClr val="51247A"/>
              </a:buClr>
            </a:pPr>
            <a:r>
              <a:rPr lang="en-US" dirty="0">
                <a:solidFill>
                  <a:srgbClr val="51247A"/>
                </a:solidFill>
              </a:rPr>
              <a:t>Among the most obvious issues are… </a:t>
            </a:r>
          </a:p>
          <a:p>
            <a:pPr>
              <a:buClr>
                <a:srgbClr val="51247A"/>
              </a:buClr>
            </a:pPr>
            <a:r>
              <a:rPr lang="en-US" b="1" dirty="0">
                <a:solidFill>
                  <a:srgbClr val="51247A"/>
                </a:solidFill>
              </a:rPr>
              <a:t>Data-related issues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Due to missing information, confounds are unknown (data skewed towards younger people rather than older users – they is likely to vary across regions)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Genuine-ness of the data hard to validate (is data from India really produced by a speaker of Indian English?) – “true” behavior hard to capture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In study 1, non-English vulgarity was not considered.</a:t>
            </a:r>
          </a:p>
          <a:p>
            <a:pPr>
              <a:buClr>
                <a:srgbClr val="51247A"/>
              </a:buClr>
            </a:pPr>
            <a:r>
              <a:rPr lang="en-US" b="1" dirty="0">
                <a:solidFill>
                  <a:srgbClr val="51247A"/>
                </a:solidFill>
              </a:rPr>
              <a:t>Statistical Method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Boruta only informs about the existence of an effect – not its direction. Further analysis required…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endParaRPr lang="en-US" dirty="0">
              <a:solidFill>
                <a:srgbClr val="51247A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9ED5B2F-111D-E787-D8A4-0B041BD96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Problems</a:t>
            </a:r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642FB6-9D6A-18DF-89F8-55D1F85CA5C7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27</a:t>
            </a:fld>
            <a:endParaRPr lang="en-AU" dirty="0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2CAD3978-5660-6EA1-757C-498D4960D3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927648" y="6524625"/>
            <a:ext cx="5328592" cy="241300"/>
          </a:xfrm>
        </p:spPr>
        <p:txBody>
          <a:bodyPr>
            <a:normAutofit/>
          </a:bodyPr>
          <a:lstStyle/>
          <a:p>
            <a:r>
              <a:rPr lang="de-DE" b="0" dirty="0"/>
              <a:t>Schweinberger: Global Trends in Democratisation Practices in Online Discourse</a:t>
            </a:r>
            <a:endParaRPr lang="en-AU" b="0" dirty="0"/>
          </a:p>
        </p:txBody>
      </p:sp>
    </p:spTree>
    <p:extLst>
      <p:ext uri="{BB962C8B-B14F-4D97-AF65-F5344CB8AC3E}">
        <p14:creationId xmlns:p14="http://schemas.microsoft.com/office/powerpoint/2010/main" val="459076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5E0FA7-5969-CFB4-0F1A-2E46FF7668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228D13E-862B-1A80-D63A-0590E88092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620688"/>
            <a:ext cx="10801350" cy="6237312"/>
          </a:xfrm>
        </p:spPr>
        <p:txBody>
          <a:bodyPr/>
          <a:lstStyle/>
          <a:p>
            <a:pPr algn="ctr"/>
            <a:r>
              <a:rPr lang="de-DE" dirty="0"/>
              <a:t>Discussion &amp; Future Directions</a:t>
            </a:r>
            <a:endParaRPr lang="en-AU" b="1" i="1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FDF74D-3AFA-8D41-1EC9-D926F7ACFC4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927648" y="6524625"/>
            <a:ext cx="5328592" cy="241300"/>
          </a:xfrm>
        </p:spPr>
        <p:txBody>
          <a:bodyPr>
            <a:normAutofit/>
          </a:bodyPr>
          <a:lstStyle/>
          <a:p>
            <a:r>
              <a:rPr lang="de-DE" b="0" dirty="0"/>
              <a:t>Schweinberger: Global Trends in Democratisation Practices in Online Discourse</a:t>
            </a:r>
            <a:endParaRPr lang="en-AU" b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FEF4A8-0BCB-F0CB-0BD7-39EA1ED410D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28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85407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1966E7-DD83-E2E7-7F06-C44337DF29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0141FBC-6FEB-F8B8-1422-FE424ED295F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 fontScale="92500" lnSpcReduction="10000"/>
          </a:bodyPr>
          <a:lstStyle/>
          <a:p>
            <a:pPr>
              <a:buClr>
                <a:srgbClr val="51247A"/>
              </a:buClr>
            </a:pPr>
            <a:r>
              <a:rPr lang="en-US" b="1" dirty="0" err="1">
                <a:solidFill>
                  <a:srgbClr val="51247A"/>
                </a:solidFill>
              </a:rPr>
              <a:t>Colloquialisation</a:t>
            </a:r>
            <a:r>
              <a:rPr lang="en-US" b="1" dirty="0">
                <a:solidFill>
                  <a:srgbClr val="51247A"/>
                </a:solidFill>
              </a:rPr>
              <a:t> as Democratization?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The (increased) use of vulgarity reflects colloquialization, i.e., a shift towards informality in public discourse.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Results presented here support Fairclough’s (1992) hypothesis that democratization reduces linguistic markers of power asymmetry.</a:t>
            </a:r>
          </a:p>
          <a:p>
            <a:pPr>
              <a:buClr>
                <a:srgbClr val="51247A"/>
              </a:buClr>
            </a:pPr>
            <a:r>
              <a:rPr lang="en-US" b="1" dirty="0">
                <a:solidFill>
                  <a:srgbClr val="51247A"/>
                </a:solidFill>
              </a:rPr>
              <a:t>Informality ≠ Anti-Democratic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Informal, vulgar language can increase engagement, signal authenticity, and enhance solidarity.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Especially in online contexts, vulgarity often functions as a tool of inclusion, not exclusion.</a:t>
            </a:r>
          </a:p>
          <a:p>
            <a:pPr>
              <a:buClr>
                <a:srgbClr val="51247A"/>
              </a:buClr>
            </a:pPr>
            <a:r>
              <a:rPr lang="en-US" b="1" dirty="0">
                <a:solidFill>
                  <a:srgbClr val="51247A"/>
                </a:solidFill>
              </a:rPr>
              <a:t>Populism and Linguistic Authenticity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Populist discourse often embraces vulgarity to reject elite norms and appeal to “ordinary people”.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Vulgarity becomes a rhetorical device to claim truth-telling and anti-establishment ethos (Trump: “They don’t know what the fuck they are doing…” 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(23/4 June, 2025)</a:t>
            </a:r>
          </a:p>
          <a:p>
            <a:pPr>
              <a:buClr>
                <a:srgbClr val="51247A"/>
              </a:buClr>
            </a:pPr>
            <a:r>
              <a:rPr lang="en-US" b="1" dirty="0">
                <a:solidFill>
                  <a:srgbClr val="51247A"/>
                </a:solidFill>
              </a:rPr>
              <a:t>Blurring of Public/Private Boundaries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Social media collapses traditional genre boundaries which contributes to the legitimation of informal, emotionally charged, and provocative discourse in public arenas.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2A99913-C08D-2500-BCA3-560D070ADA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Clr>
                <a:srgbClr val="51247A"/>
              </a:buClr>
            </a:pPr>
            <a:r>
              <a:rPr lang="en-US" b="1" dirty="0">
                <a:solidFill>
                  <a:srgbClr val="51247A"/>
                </a:solidFill>
              </a:rPr>
              <a:t>Discussion – Vulgarity and (De)</a:t>
            </a:r>
            <a:r>
              <a:rPr lang="en-US" b="1" dirty="0" err="1">
                <a:solidFill>
                  <a:srgbClr val="51247A"/>
                </a:solidFill>
              </a:rPr>
              <a:t>Democratisation</a:t>
            </a:r>
            <a:endParaRPr lang="en-US" b="1" dirty="0">
              <a:solidFill>
                <a:srgbClr val="51247A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244980-C4D6-B7C0-4B4B-C45C5FB27ACA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29</a:t>
            </a:fld>
            <a:endParaRPr lang="en-AU" dirty="0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A373A131-6958-0BE0-1F3D-C30864C70AC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927648" y="6524625"/>
            <a:ext cx="5328592" cy="241300"/>
          </a:xfrm>
        </p:spPr>
        <p:txBody>
          <a:bodyPr>
            <a:normAutofit/>
          </a:bodyPr>
          <a:lstStyle/>
          <a:p>
            <a:r>
              <a:rPr lang="de-DE" b="0" dirty="0"/>
              <a:t>Schweinberger: Global Trends in Democratisation Practices in Online Discourse</a:t>
            </a:r>
            <a:endParaRPr lang="en-AU" b="0" dirty="0"/>
          </a:p>
        </p:txBody>
      </p:sp>
    </p:spTree>
    <p:extLst>
      <p:ext uri="{BB962C8B-B14F-4D97-AF65-F5344CB8AC3E}">
        <p14:creationId xmlns:p14="http://schemas.microsoft.com/office/powerpoint/2010/main" val="2284276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3A9A9F-7B43-8D41-6987-FE3907C285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09B11F3-A8C3-E63E-E0E9-A3305B393C6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de-DE" dirty="0">
                <a:solidFill>
                  <a:srgbClr val="51247A"/>
                </a:solidFill>
              </a:rPr>
              <a:t>Director </a:t>
            </a:r>
            <a:r>
              <a:rPr lang="de-DE" i="1" dirty="0">
                <a:solidFill>
                  <a:srgbClr val="51247A"/>
                </a:solidFill>
              </a:rPr>
              <a:t>Language Technology and Data Analysis Laboratory </a:t>
            </a:r>
            <a:r>
              <a:rPr lang="de-DE" dirty="0">
                <a:solidFill>
                  <a:srgbClr val="51247A"/>
                </a:solidFill>
              </a:rPr>
              <a:t>(LADAL, </a:t>
            </a:r>
            <a:r>
              <a:rPr lang="de-DE" dirty="0">
                <a:solidFill>
                  <a:srgbClr val="51247A"/>
                </a:solidFill>
                <a:hlinkClick r:id="rId2"/>
              </a:rPr>
              <a:t>www.ladal.edu.au</a:t>
            </a:r>
            <a:r>
              <a:rPr lang="de-DE" dirty="0">
                <a:solidFill>
                  <a:srgbClr val="51247A"/>
                </a:solidFill>
              </a:rPr>
              <a:t>) </a:t>
            </a:r>
            <a:br>
              <a:rPr lang="de-DE" dirty="0">
                <a:solidFill>
                  <a:srgbClr val="51247A"/>
                </a:solidFill>
              </a:rPr>
            </a:br>
            <a:r>
              <a:rPr lang="de-DE" dirty="0">
                <a:solidFill>
                  <a:srgbClr val="51247A"/>
                </a:solidFill>
              </a:rPr>
              <a:t>which is financed through the </a:t>
            </a:r>
            <a:r>
              <a:rPr lang="de-DE" i="1" dirty="0">
                <a:solidFill>
                  <a:srgbClr val="51247A"/>
                </a:solidFill>
              </a:rPr>
              <a:t>Language Data Commons of Australia </a:t>
            </a:r>
            <a:r>
              <a:rPr lang="de-DE" dirty="0">
                <a:solidFill>
                  <a:srgbClr val="51247A"/>
                </a:solidFill>
              </a:rPr>
              <a:t>(LDaCA, </a:t>
            </a:r>
            <a:r>
              <a:rPr lang="de-DE" dirty="0">
                <a:solidFill>
                  <a:srgbClr val="51247A"/>
                </a:solidFill>
                <a:hlinkClick r:id="rId3"/>
              </a:rPr>
              <a:t>www.ldaca.edu.au</a:t>
            </a:r>
            <a:r>
              <a:rPr lang="de-DE" dirty="0">
                <a:solidFill>
                  <a:srgbClr val="51247A"/>
                </a:solidFill>
              </a:rPr>
              <a:t>)</a:t>
            </a:r>
            <a:br>
              <a:rPr lang="de-DE" dirty="0">
                <a:solidFill>
                  <a:srgbClr val="51247A"/>
                </a:solidFill>
              </a:rPr>
            </a:br>
            <a:r>
              <a:rPr lang="de-DE" dirty="0">
                <a:solidFill>
                  <a:srgbClr val="51247A"/>
                </a:solidFill>
              </a:rPr>
              <a:t>LDaCA is the largest research infrastructure project in the humanities and social sciences</a:t>
            </a:r>
            <a:br>
              <a:rPr lang="de-DE" dirty="0">
                <a:solidFill>
                  <a:srgbClr val="51247A"/>
                </a:solidFill>
              </a:rPr>
            </a:br>
            <a:r>
              <a:rPr lang="de-DE" dirty="0">
                <a:solidFill>
                  <a:srgbClr val="51247A"/>
                </a:solidFill>
              </a:rPr>
              <a:t>in Australia (role: CI &amp; steering commitee)</a:t>
            </a:r>
          </a:p>
          <a:p>
            <a:r>
              <a:rPr lang="de-DE" b="1" dirty="0">
                <a:solidFill>
                  <a:srgbClr val="51247A"/>
                </a:solidFill>
              </a:rPr>
              <a:t>Relevant positions in Centres of Excellence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2018-2023: Affiliate Australian Research Foundation (ARC) </a:t>
            </a:r>
            <a:r>
              <a:rPr lang="en-US" i="1" dirty="0">
                <a:solidFill>
                  <a:srgbClr val="51247A"/>
                </a:solidFill>
              </a:rPr>
              <a:t>Centre of Excellence for the Dynamics of Language </a:t>
            </a:r>
            <a:r>
              <a:rPr lang="en-US" dirty="0">
                <a:solidFill>
                  <a:srgbClr val="51247A"/>
                </a:solidFill>
              </a:rPr>
              <a:t>(</a:t>
            </a:r>
            <a:r>
              <a:rPr lang="en-US" dirty="0" err="1">
                <a:solidFill>
                  <a:srgbClr val="51247A"/>
                </a:solidFill>
              </a:rPr>
              <a:t>CoEDL</a:t>
            </a:r>
            <a:r>
              <a:rPr lang="en-US" dirty="0">
                <a:solidFill>
                  <a:srgbClr val="51247A"/>
                </a:solidFill>
              </a:rPr>
              <a:t>, Australian </a:t>
            </a:r>
            <a:r>
              <a:rPr lang="en-US" dirty="0" err="1">
                <a:solidFill>
                  <a:srgbClr val="51247A"/>
                </a:solidFill>
              </a:rPr>
              <a:t>CoE</a:t>
            </a:r>
            <a:r>
              <a:rPr lang="en-US" dirty="0">
                <a:solidFill>
                  <a:srgbClr val="51247A"/>
                </a:solidFill>
              </a:rPr>
              <a:t>)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51247A"/>
                </a:solidFill>
              </a:rPr>
              <a:t>2021-2023: Principal Data Science Advisor &amp; Asscoiate Professor II at the </a:t>
            </a:r>
            <a:r>
              <a:rPr lang="en-US" dirty="0">
                <a:solidFill>
                  <a:srgbClr val="51247A"/>
                </a:solidFill>
              </a:rPr>
              <a:t>AcqVA Aurora Lab in the </a:t>
            </a:r>
            <a:r>
              <a:rPr lang="en-US" i="1" dirty="0">
                <a:solidFill>
                  <a:srgbClr val="51247A"/>
                </a:solidFill>
              </a:rPr>
              <a:t>Aurora Center for Language Acquisition, Variation &amp; Attrition </a:t>
            </a:r>
            <a:r>
              <a:rPr lang="en-US" dirty="0">
                <a:solidFill>
                  <a:srgbClr val="51247A"/>
                </a:solidFill>
              </a:rPr>
              <a:t>(Norwegian </a:t>
            </a:r>
            <a:r>
              <a:rPr lang="en-US" dirty="0" err="1">
                <a:solidFill>
                  <a:srgbClr val="51247A"/>
                </a:solidFill>
              </a:rPr>
              <a:t>CoE</a:t>
            </a:r>
            <a:r>
              <a:rPr lang="en-US" dirty="0">
                <a:solidFill>
                  <a:srgbClr val="51247A"/>
                </a:solidFill>
              </a:rPr>
              <a:t>)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2025: International collaborator Research Council of Finland’s Centre of Excellence in Climate Action (CLIMACTION, Finnish </a:t>
            </a:r>
            <a:r>
              <a:rPr lang="en-US" dirty="0" err="1">
                <a:solidFill>
                  <a:srgbClr val="51247A"/>
                </a:solidFill>
              </a:rPr>
              <a:t>CoE</a:t>
            </a:r>
            <a:r>
              <a:rPr lang="en-US" dirty="0">
                <a:solidFill>
                  <a:srgbClr val="51247A"/>
                </a:solidFill>
              </a:rPr>
              <a:t>, application submitted)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2025: CI ARC Centre of Excellence for the Future of Language (Australian </a:t>
            </a:r>
            <a:r>
              <a:rPr lang="en-US" dirty="0" err="1">
                <a:solidFill>
                  <a:srgbClr val="51247A"/>
                </a:solidFill>
              </a:rPr>
              <a:t>CoE</a:t>
            </a:r>
            <a:r>
              <a:rPr lang="en-US" dirty="0">
                <a:solidFill>
                  <a:srgbClr val="51247A"/>
                </a:solidFill>
              </a:rPr>
              <a:t>, not successful)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CE20860-1BA9-5ED8-B730-4B4ABE0385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Martin Schweinberger</a:t>
            </a:r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7C5C52-A7E8-4232-B52E-6D0440201172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3</a:t>
            </a:fld>
            <a:endParaRPr lang="en-AU" dirty="0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17DDD39A-35E0-B13E-3BC6-8081844AB8B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927648" y="6524625"/>
            <a:ext cx="5328592" cy="241300"/>
          </a:xfrm>
        </p:spPr>
        <p:txBody>
          <a:bodyPr>
            <a:normAutofit/>
          </a:bodyPr>
          <a:lstStyle/>
          <a:p>
            <a:r>
              <a:rPr lang="de-DE" b="0" dirty="0"/>
              <a:t>Schweinberger: Global Trends in Democratisation Practices in Online Discourse</a:t>
            </a:r>
            <a:endParaRPr lang="en-AU" b="0" dirty="0"/>
          </a:p>
        </p:txBody>
      </p:sp>
      <p:pic>
        <p:nvPicPr>
          <p:cNvPr id="4" name="Picture 3" descr="A person in a suit smiling&#10;&#10;AI-generated content may be incorrect.">
            <a:extLst>
              <a:ext uri="{FF2B5EF4-FFF2-40B4-BE49-F238E27FC236}">
                <a16:creationId xmlns:a16="http://schemas.microsoft.com/office/drawing/2014/main" id="{2F9937ED-1671-BA2D-3163-93A8AF1F14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98528" y="624643"/>
            <a:ext cx="1593472" cy="2012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52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F6EA13-96AB-6142-BA10-762E3B47AD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F29FEBA-A502-1428-7FBD-60EB26FD6D8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Vulgarity is not merely offensive language—it performs complex social, emotional, and rhetorical functions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Its presence in online discourse reflects broader sociolinguistic trends (</a:t>
            </a:r>
            <a:r>
              <a:rPr lang="en-US" dirty="0" err="1">
                <a:solidFill>
                  <a:srgbClr val="51247A"/>
                </a:solidFill>
              </a:rPr>
              <a:t>colloquialisation</a:t>
            </a:r>
            <a:r>
              <a:rPr lang="en-US" dirty="0">
                <a:solidFill>
                  <a:srgbClr val="51247A"/>
                </a:solidFill>
              </a:rPr>
              <a:t>, personalization, and polarization)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Patterns of use differ across regions, platforms, and topics, shaped by sociotechnical affordances and cultural norms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Vulgarity in online discourse can act as a democratizing force, but it also challenges civility norms and tests the limits of tolerance</a:t>
            </a:r>
          </a:p>
          <a:p>
            <a:pPr>
              <a:buClr>
                <a:srgbClr val="51247A"/>
              </a:buClr>
            </a:pPr>
            <a:r>
              <a:rPr lang="en-US" b="1" dirty="0">
                <a:solidFill>
                  <a:srgbClr val="51247A"/>
                </a:solidFill>
              </a:rPr>
              <a:t>Future Directions</a:t>
            </a:r>
            <a:endParaRPr lang="en-US" dirty="0">
              <a:solidFill>
                <a:srgbClr val="51247A"/>
              </a:solidFill>
            </a:endParaRP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Multimodal vulgarity: Explore how swearing interacts with memes/emojis (first results very promising)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Beyond English: Comparative studies across languages and cultural contexts (e.g., German)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Discourse ecology: Situate vulgarity within broader patterns of (de)legitimation, resistance, and identity performance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A57BA0E-DDB5-9CAF-AF65-A48C49A64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Clr>
                <a:srgbClr val="51247A"/>
              </a:buClr>
            </a:pPr>
            <a:r>
              <a:rPr lang="en-US" dirty="0">
                <a:solidFill>
                  <a:srgbClr val="51247A"/>
                </a:solidFill>
              </a:rPr>
              <a:t>Future Directions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F39753-BB51-8E05-E2E3-C98DA56A417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30</a:t>
            </a:fld>
            <a:endParaRPr lang="en-AU" dirty="0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FB0B29D6-E044-933C-A421-8F3725E0A7C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927648" y="6524625"/>
            <a:ext cx="5328592" cy="241300"/>
          </a:xfrm>
        </p:spPr>
        <p:txBody>
          <a:bodyPr>
            <a:normAutofit/>
          </a:bodyPr>
          <a:lstStyle/>
          <a:p>
            <a:r>
              <a:rPr lang="de-DE" b="0" dirty="0"/>
              <a:t>Schweinberger: Global Trends in Democratisation Practices in Online Discourse</a:t>
            </a:r>
            <a:endParaRPr lang="en-AU" b="0" dirty="0"/>
          </a:p>
        </p:txBody>
      </p:sp>
    </p:spTree>
    <p:extLst>
      <p:ext uri="{BB962C8B-B14F-4D97-AF65-F5344CB8AC3E}">
        <p14:creationId xmlns:p14="http://schemas.microsoft.com/office/powerpoint/2010/main" val="4031639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F7432D-2A97-FF61-3F8C-406FF90669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3CE54B0-077D-CFCD-EBD7-499AD9FC829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19063" y="1700808"/>
            <a:ext cx="10801350" cy="4608512"/>
          </a:xfrm>
        </p:spPr>
        <p:txBody>
          <a:bodyPr>
            <a:normAutofit fontScale="62500" lnSpcReduction="20000"/>
          </a:bodyPr>
          <a:lstStyle/>
          <a:p>
            <a:pPr indent="-914400">
              <a:lnSpc>
                <a:spcPct val="100000"/>
              </a:lnSpc>
            </a:pPr>
            <a:r>
              <a:rPr lang="en-US" sz="1300" dirty="0">
                <a:solidFill>
                  <a:srgbClr val="51247A"/>
                </a:solidFill>
              </a:rPr>
              <a:t>Allan, K., &amp; Burridge, K. (2006). Forbidden Words: Taboo and the Censoring of Language. Cambridge University Press.</a:t>
            </a:r>
          </a:p>
          <a:p>
            <a:pPr indent="-914400">
              <a:lnSpc>
                <a:spcPct val="100000"/>
              </a:lnSpc>
            </a:pPr>
            <a:r>
              <a:rPr lang="en-US" sz="1300" dirty="0">
                <a:solidFill>
                  <a:srgbClr val="51247A"/>
                </a:solidFill>
              </a:rPr>
              <a:t>Beers </a:t>
            </a:r>
            <a:r>
              <a:rPr lang="en-US" sz="1300" dirty="0" err="1">
                <a:solidFill>
                  <a:srgbClr val="51247A"/>
                </a:solidFill>
              </a:rPr>
              <a:t>Fägersten</a:t>
            </a:r>
            <a:r>
              <a:rPr lang="en-US" sz="1300" dirty="0">
                <a:solidFill>
                  <a:srgbClr val="51247A"/>
                </a:solidFill>
              </a:rPr>
              <a:t>, K. (2012). </a:t>
            </a:r>
            <a:r>
              <a:rPr lang="en-US" sz="1300" i="1" dirty="0">
                <a:solidFill>
                  <a:srgbClr val="51247A"/>
                </a:solidFill>
              </a:rPr>
              <a:t>Who’s Swearing Now? The Social Aspects of Conversational Swearing</a:t>
            </a:r>
            <a:r>
              <a:rPr lang="en-US" sz="1300" dirty="0">
                <a:solidFill>
                  <a:srgbClr val="51247A"/>
                </a:solidFill>
              </a:rPr>
              <a:t>. Cambridge Scholars Publishing.</a:t>
            </a:r>
          </a:p>
          <a:p>
            <a:pPr indent="-914400">
              <a:lnSpc>
                <a:spcPct val="100000"/>
              </a:lnSpc>
            </a:pPr>
            <a:r>
              <a:rPr lang="en-US" sz="1300" dirty="0">
                <a:solidFill>
                  <a:srgbClr val="51247A"/>
                </a:solidFill>
              </a:rPr>
              <a:t>Burridge, K. (2006). Taboo words and the polite language. </a:t>
            </a:r>
            <a:r>
              <a:rPr lang="en-US" sz="1300" i="1" dirty="0">
                <a:solidFill>
                  <a:srgbClr val="51247A"/>
                </a:solidFill>
              </a:rPr>
              <a:t>English Today, 22</a:t>
            </a:r>
            <a:r>
              <a:rPr lang="en-US" sz="1300" dirty="0">
                <a:solidFill>
                  <a:srgbClr val="51247A"/>
                </a:solidFill>
              </a:rPr>
              <a:t>(1), 3–9.</a:t>
            </a:r>
          </a:p>
          <a:p>
            <a:pPr indent="-914400">
              <a:lnSpc>
                <a:spcPct val="100000"/>
              </a:lnSpc>
            </a:pPr>
            <a:r>
              <a:rPr lang="en-US" sz="1300" dirty="0">
                <a:solidFill>
                  <a:srgbClr val="51247A"/>
                </a:solidFill>
              </a:rPr>
              <a:t>Culpeper, J. (2011). </a:t>
            </a:r>
            <a:r>
              <a:rPr lang="en-US" sz="1300" i="1" dirty="0">
                <a:solidFill>
                  <a:srgbClr val="51247A"/>
                </a:solidFill>
              </a:rPr>
              <a:t>Impoliteness: Using Language to Cause Offence</a:t>
            </a:r>
            <a:r>
              <a:rPr lang="en-US" sz="1300" dirty="0">
                <a:solidFill>
                  <a:srgbClr val="51247A"/>
                </a:solidFill>
              </a:rPr>
              <a:t>. Cambridge University Press.</a:t>
            </a:r>
          </a:p>
          <a:p>
            <a:pPr indent="-914400">
              <a:lnSpc>
                <a:spcPct val="100000"/>
              </a:lnSpc>
            </a:pPr>
            <a:r>
              <a:rPr lang="en-US" sz="1300" dirty="0">
                <a:solidFill>
                  <a:srgbClr val="51247A"/>
                </a:solidFill>
              </a:rPr>
              <a:t>Dewaele, J.-M. (2016). Self-reported use and perception of swear words across languages by multilinguals. </a:t>
            </a:r>
            <a:r>
              <a:rPr lang="en-US" sz="1300" i="1" dirty="0">
                <a:solidFill>
                  <a:srgbClr val="51247A"/>
                </a:solidFill>
              </a:rPr>
              <a:t>Intercultural Pragmatics, 13</a:t>
            </a:r>
            <a:r>
              <a:rPr lang="en-US" sz="1300" dirty="0">
                <a:solidFill>
                  <a:srgbClr val="51247A"/>
                </a:solidFill>
              </a:rPr>
              <a:t>(3), 343–369.</a:t>
            </a:r>
          </a:p>
          <a:p>
            <a:pPr indent="-914400">
              <a:lnSpc>
                <a:spcPct val="100000"/>
              </a:lnSpc>
            </a:pPr>
            <a:r>
              <a:rPr lang="en-US" sz="1300" dirty="0">
                <a:solidFill>
                  <a:srgbClr val="51247A"/>
                </a:solidFill>
              </a:rPr>
              <a:t>Dynel, M. (2012). Swearing methodologically: The (</a:t>
            </a:r>
            <a:r>
              <a:rPr lang="en-US" sz="1300" dirty="0" err="1">
                <a:solidFill>
                  <a:srgbClr val="51247A"/>
                </a:solidFill>
              </a:rPr>
              <a:t>im</a:t>
            </a:r>
            <a:r>
              <a:rPr lang="en-US" sz="1300" dirty="0">
                <a:solidFill>
                  <a:srgbClr val="51247A"/>
                </a:solidFill>
              </a:rPr>
              <a:t>)politeness of expletives in anonymous commentaries on YouTube. </a:t>
            </a:r>
            <a:r>
              <a:rPr lang="en-US" sz="1300" i="1" dirty="0">
                <a:solidFill>
                  <a:srgbClr val="51247A"/>
                </a:solidFill>
              </a:rPr>
              <a:t>Journal of English Studies, 10</a:t>
            </a:r>
            <a:r>
              <a:rPr lang="en-US" sz="1300" dirty="0">
                <a:solidFill>
                  <a:srgbClr val="51247A"/>
                </a:solidFill>
              </a:rPr>
              <a:t>, 25–50.</a:t>
            </a:r>
          </a:p>
          <a:p>
            <a:pPr indent="-914400">
              <a:lnSpc>
                <a:spcPct val="100000"/>
              </a:lnSpc>
            </a:pPr>
            <a:r>
              <a:rPr lang="en-US" sz="1300" dirty="0">
                <a:solidFill>
                  <a:srgbClr val="51247A"/>
                </a:solidFill>
              </a:rPr>
              <a:t>Fägersten, K. B., &amp; Bednarek, M. (2022). The evolution of swearing in television catchphrases. </a:t>
            </a:r>
            <a:r>
              <a:rPr lang="en-US" sz="1300" i="1" dirty="0">
                <a:solidFill>
                  <a:srgbClr val="51247A"/>
                </a:solidFill>
              </a:rPr>
              <a:t>Language and Literature, 31</a:t>
            </a:r>
            <a:r>
              <a:rPr lang="en-US" sz="1300" dirty="0">
                <a:solidFill>
                  <a:srgbClr val="51247A"/>
                </a:solidFill>
              </a:rPr>
              <a:t>(2), 196-226.</a:t>
            </a:r>
          </a:p>
          <a:p>
            <a:pPr indent="-914400">
              <a:lnSpc>
                <a:spcPct val="100000"/>
              </a:lnSpc>
            </a:pPr>
            <a:r>
              <a:rPr lang="en-US" sz="1300" dirty="0">
                <a:solidFill>
                  <a:srgbClr val="51247A"/>
                </a:solidFill>
              </a:rPr>
              <a:t>Gries, S. Th. (2020). On classification trees and random forests in corpus linguistics: Some words of caution and suggestions for improvement. </a:t>
            </a:r>
            <a:r>
              <a:rPr lang="en-US" sz="1300" i="1" dirty="0">
                <a:solidFill>
                  <a:srgbClr val="51247A"/>
                </a:solidFill>
              </a:rPr>
              <a:t>Corpus Linguistics and Linguistic Theory, 16</a:t>
            </a:r>
            <a:r>
              <a:rPr lang="en-US" sz="1300" dirty="0">
                <a:solidFill>
                  <a:srgbClr val="51247A"/>
                </a:solidFill>
              </a:rPr>
              <a:t>(3), 617-647.</a:t>
            </a:r>
          </a:p>
          <a:p>
            <a:pPr indent="-914400">
              <a:lnSpc>
                <a:spcPct val="100000"/>
              </a:lnSpc>
            </a:pPr>
            <a:r>
              <a:rPr lang="en-US" sz="1300" dirty="0">
                <a:solidFill>
                  <a:srgbClr val="51247A"/>
                </a:solidFill>
              </a:rPr>
              <a:t>Holmes, J. (2013). "Discourse markers." In R. F. Simonsen &amp; P. Mæhlum (Eds.), </a:t>
            </a:r>
            <a:r>
              <a:rPr lang="en-US" sz="1300" i="1" dirty="0">
                <a:solidFill>
                  <a:srgbClr val="51247A"/>
                </a:solidFill>
              </a:rPr>
              <a:t>Pragmatics of Society </a:t>
            </a:r>
            <a:r>
              <a:rPr lang="en-US" sz="1300" dirty="0">
                <a:solidFill>
                  <a:srgbClr val="51247A"/>
                </a:solidFill>
              </a:rPr>
              <a:t>(pp. 343–364). De Gruyter Mouton.</a:t>
            </a:r>
          </a:p>
          <a:p>
            <a:pPr indent="-914400">
              <a:lnSpc>
                <a:spcPct val="100000"/>
              </a:lnSpc>
            </a:pPr>
            <a:r>
              <a:rPr lang="en-US" sz="1300" dirty="0">
                <a:solidFill>
                  <a:srgbClr val="51247A"/>
                </a:solidFill>
              </a:rPr>
              <a:t>Jay, T. (2009). The utility and ubiquity of taboo words. </a:t>
            </a:r>
            <a:r>
              <a:rPr lang="en-US" sz="1300" i="1" dirty="0">
                <a:solidFill>
                  <a:srgbClr val="51247A"/>
                </a:solidFill>
              </a:rPr>
              <a:t>Perspectives on Psychological Science, 4</a:t>
            </a:r>
            <a:r>
              <a:rPr lang="en-US" sz="1300" dirty="0">
                <a:solidFill>
                  <a:srgbClr val="51247A"/>
                </a:solidFill>
              </a:rPr>
              <a:t>(2), 153–161. </a:t>
            </a:r>
            <a:r>
              <a:rPr lang="en-US" sz="1300" dirty="0">
                <a:solidFill>
                  <a:srgbClr val="51247A"/>
                </a:solidFill>
                <a:hlinkClick r:id="rId2"/>
              </a:rPr>
              <a:t>https://doi.org/10.1111/j.1745-6924.2009.01115.x</a:t>
            </a:r>
            <a:endParaRPr lang="en-US" sz="1300" dirty="0">
              <a:solidFill>
                <a:srgbClr val="51247A"/>
              </a:solidFill>
            </a:endParaRPr>
          </a:p>
          <a:p>
            <a:pPr indent="-914400">
              <a:lnSpc>
                <a:spcPct val="100000"/>
              </a:lnSpc>
            </a:pPr>
            <a:r>
              <a:rPr lang="en-US" sz="1300" dirty="0">
                <a:solidFill>
                  <a:srgbClr val="51247A"/>
                </a:solidFill>
              </a:rPr>
              <a:t>Kádár, D. Z., &amp; Haugh, M. (2013). </a:t>
            </a:r>
            <a:r>
              <a:rPr lang="en-US" sz="1300" i="1" dirty="0">
                <a:solidFill>
                  <a:srgbClr val="51247A"/>
                </a:solidFill>
              </a:rPr>
              <a:t>Understanding Politeness</a:t>
            </a:r>
            <a:r>
              <a:rPr lang="en-US" sz="1300" dirty="0">
                <a:solidFill>
                  <a:srgbClr val="51247A"/>
                </a:solidFill>
              </a:rPr>
              <a:t>. Cambridge University Press.</a:t>
            </a:r>
          </a:p>
          <a:p>
            <a:pPr indent="-914400">
              <a:lnSpc>
                <a:spcPct val="100000"/>
              </a:lnSpc>
            </a:pPr>
            <a:r>
              <a:rPr lang="en-US" sz="1300" dirty="0">
                <a:solidFill>
                  <a:srgbClr val="51247A"/>
                </a:solidFill>
              </a:rPr>
              <a:t>Laitinen, M., Rautionaho, P., Fatemi, M., &amp; Halonen, M. (2025). Do we swear more with friends or with acquaintances? </a:t>
            </a:r>
            <a:r>
              <a:rPr lang="en-US" sz="1300" dirty="0" err="1">
                <a:solidFill>
                  <a:srgbClr val="51247A"/>
                </a:solidFill>
              </a:rPr>
              <a:t>F#ck</a:t>
            </a:r>
            <a:r>
              <a:rPr lang="en-US" sz="1300" dirty="0">
                <a:solidFill>
                  <a:srgbClr val="51247A"/>
                </a:solidFill>
              </a:rPr>
              <a:t> in social networks. </a:t>
            </a:r>
            <a:r>
              <a:rPr lang="en-US" sz="1300" i="1" dirty="0">
                <a:solidFill>
                  <a:srgbClr val="51247A"/>
                </a:solidFill>
              </a:rPr>
              <a:t>Lingua</a:t>
            </a:r>
            <a:r>
              <a:rPr lang="en-US" sz="1300" dirty="0">
                <a:solidFill>
                  <a:srgbClr val="51247A"/>
                </a:solidFill>
              </a:rPr>
              <a:t>, 320, 103931. </a:t>
            </a:r>
            <a:r>
              <a:rPr lang="en-US" sz="1300" dirty="0">
                <a:solidFill>
                  <a:srgbClr val="51247A"/>
                </a:solidFill>
                <a:hlinkClick r:id="rId3"/>
              </a:rPr>
              <a:t>https://doi.org/10.1016/j.lingua.2025.103931</a:t>
            </a:r>
            <a:endParaRPr lang="en-US" sz="1300" dirty="0">
              <a:solidFill>
                <a:srgbClr val="51247A"/>
              </a:solidFill>
            </a:endParaRPr>
          </a:p>
          <a:p>
            <a:pPr indent="-914400">
              <a:lnSpc>
                <a:spcPct val="100000"/>
              </a:lnSpc>
            </a:pPr>
            <a:r>
              <a:rPr lang="en-US" sz="1300" dirty="0">
                <a:solidFill>
                  <a:srgbClr val="51247A"/>
                </a:solidFill>
              </a:rPr>
              <a:t> Ljung, M. (2011). </a:t>
            </a:r>
            <a:r>
              <a:rPr lang="en-US" sz="1300" i="1" dirty="0">
                <a:solidFill>
                  <a:srgbClr val="51247A"/>
                </a:solidFill>
              </a:rPr>
              <a:t>Swearing: A Cross-Cultural Linguistic Study</a:t>
            </a:r>
            <a:r>
              <a:rPr lang="en-US" sz="1300" dirty="0">
                <a:solidFill>
                  <a:srgbClr val="51247A"/>
                </a:solidFill>
              </a:rPr>
              <a:t>. Palgrave Macmillan.</a:t>
            </a:r>
          </a:p>
          <a:p>
            <a:pPr indent="-914400">
              <a:lnSpc>
                <a:spcPct val="100000"/>
              </a:lnSpc>
            </a:pPr>
            <a:r>
              <a:rPr lang="en-US" sz="1300" dirty="0">
                <a:solidFill>
                  <a:srgbClr val="51247A"/>
                </a:solidFill>
              </a:rPr>
              <a:t>McEnery, T., &amp; Xiao, R. (2004). Swearing in Modern British English: The Case of Fuck in the BNC. </a:t>
            </a:r>
            <a:r>
              <a:rPr lang="en-US" sz="1300" i="1" dirty="0">
                <a:solidFill>
                  <a:srgbClr val="51247A"/>
                </a:solidFill>
              </a:rPr>
              <a:t>Language and Literature, 13</a:t>
            </a:r>
            <a:r>
              <a:rPr lang="en-US" sz="1300" dirty="0">
                <a:solidFill>
                  <a:srgbClr val="51247A"/>
                </a:solidFill>
              </a:rPr>
              <a:t>(3), 235–268.</a:t>
            </a:r>
          </a:p>
          <a:p>
            <a:pPr indent="-914400">
              <a:lnSpc>
                <a:spcPct val="100000"/>
              </a:lnSpc>
            </a:pPr>
            <a:r>
              <a:rPr lang="en-US" sz="1300" dirty="0">
                <a:solidFill>
                  <a:srgbClr val="51247A"/>
                </a:solidFill>
              </a:rPr>
              <a:t>Pinker, S. (2007). </a:t>
            </a:r>
            <a:r>
              <a:rPr lang="en-US" sz="1300" i="1" dirty="0">
                <a:solidFill>
                  <a:srgbClr val="51247A"/>
                </a:solidFill>
              </a:rPr>
              <a:t>The Stuff of Thought: Language as a Window into Human Nature</a:t>
            </a:r>
            <a:r>
              <a:rPr lang="en-US" sz="1300" dirty="0">
                <a:solidFill>
                  <a:srgbClr val="51247A"/>
                </a:solidFill>
              </a:rPr>
              <a:t>. Viking.</a:t>
            </a:r>
          </a:p>
          <a:p>
            <a:pPr indent="-914400">
              <a:lnSpc>
                <a:spcPct val="100000"/>
              </a:lnSpc>
            </a:pPr>
            <a:r>
              <a:rPr lang="en-US" sz="1300" dirty="0">
                <a:solidFill>
                  <a:srgbClr val="51247A"/>
                </a:solidFill>
              </a:rPr>
              <a:t>Posit team (2025). </a:t>
            </a:r>
            <a:r>
              <a:rPr lang="en-US" sz="1300" i="1" dirty="0">
                <a:solidFill>
                  <a:srgbClr val="51247A"/>
                </a:solidFill>
              </a:rPr>
              <a:t>RStudio: Integrated Development Environment for R</a:t>
            </a:r>
            <a:r>
              <a:rPr lang="en-US" sz="1300" dirty="0">
                <a:solidFill>
                  <a:srgbClr val="51247A"/>
                </a:solidFill>
              </a:rPr>
              <a:t>. Posit Software, PBC, Boston, MA. url: </a:t>
            </a:r>
            <a:r>
              <a:rPr lang="en-US" sz="1300" dirty="0">
                <a:solidFill>
                  <a:srgbClr val="51247A"/>
                </a:solidFill>
                <a:hlinkClick r:id="rId4"/>
              </a:rPr>
              <a:t>http://www.posit.co/</a:t>
            </a:r>
            <a:r>
              <a:rPr lang="en-US" sz="1300" dirty="0">
                <a:solidFill>
                  <a:srgbClr val="51247A"/>
                </a:solidFill>
              </a:rPr>
              <a:t>.</a:t>
            </a:r>
          </a:p>
          <a:p>
            <a:pPr indent="-914400">
              <a:lnSpc>
                <a:spcPct val="100000"/>
              </a:lnSpc>
            </a:pPr>
            <a:r>
              <a:rPr lang="en-US" sz="1300" dirty="0">
                <a:solidFill>
                  <a:srgbClr val="51247A"/>
                </a:solidFill>
              </a:rPr>
              <a:t>R Core Team (2024). </a:t>
            </a:r>
            <a:r>
              <a:rPr lang="en-US" sz="1300" i="1" dirty="0">
                <a:solidFill>
                  <a:srgbClr val="51247A"/>
                </a:solidFill>
              </a:rPr>
              <a:t>R: A Language and Environment for Statistical Computing</a:t>
            </a:r>
            <a:r>
              <a:rPr lang="en-US" sz="1300" dirty="0">
                <a:solidFill>
                  <a:srgbClr val="51247A"/>
                </a:solidFill>
              </a:rPr>
              <a:t>. R Foundation for Statistical Computing,   Vienna, Austria. url: </a:t>
            </a:r>
            <a:r>
              <a:rPr lang="en-US" sz="1300" dirty="0">
                <a:solidFill>
                  <a:srgbClr val="51247A"/>
                </a:solidFill>
                <a:hlinkClick r:id="rId5"/>
              </a:rPr>
              <a:t>https://www.R-project.org</a:t>
            </a:r>
            <a:r>
              <a:rPr lang="en-US" sz="1300" dirty="0">
                <a:solidFill>
                  <a:srgbClr val="51247A"/>
                </a:solidFill>
              </a:rPr>
              <a:t>.</a:t>
            </a:r>
          </a:p>
          <a:p>
            <a:pPr indent="-914400">
              <a:lnSpc>
                <a:spcPct val="100000"/>
              </a:lnSpc>
            </a:pPr>
            <a:r>
              <a:rPr lang="en-US" sz="1300" dirty="0">
                <a:solidFill>
                  <a:srgbClr val="51247A"/>
                </a:solidFill>
              </a:rPr>
              <a:t>Schweinberger, Martin (2018). Swearing in Irish English – A corpus-based quantitative analysis of the sociolinguistics of swearing. </a:t>
            </a:r>
            <a:r>
              <a:rPr lang="en-US" sz="1300" i="1" dirty="0">
                <a:solidFill>
                  <a:srgbClr val="51247A"/>
                </a:solidFill>
              </a:rPr>
              <a:t>Lingua 209</a:t>
            </a:r>
            <a:r>
              <a:rPr lang="en-US" sz="1300" dirty="0">
                <a:solidFill>
                  <a:srgbClr val="51247A"/>
                </a:solidFill>
              </a:rPr>
              <a:t>: 1-20. </a:t>
            </a:r>
            <a:r>
              <a:rPr lang="en-US" sz="1300" dirty="0">
                <a:solidFill>
                  <a:srgbClr val="51247A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https://doi.org/10.1016/j.lingua.2018.03.008</a:t>
            </a:r>
            <a:endParaRPr lang="en-US" sz="1300" dirty="0">
              <a:solidFill>
                <a:srgbClr val="51247A"/>
              </a:solidFill>
            </a:endParaRPr>
          </a:p>
          <a:p>
            <a:pPr indent="-914400">
              <a:lnSpc>
                <a:spcPct val="100000"/>
              </a:lnSpc>
            </a:pPr>
            <a:r>
              <a:rPr lang="en-US" sz="1300" dirty="0">
                <a:solidFill>
                  <a:srgbClr val="51247A"/>
                </a:solidFill>
              </a:rPr>
              <a:t>Schweinberger, Martin and Kate Burridge. 2025. Vulgarity in Online Discourse around the English-Speaking World. </a:t>
            </a:r>
            <a:r>
              <a:rPr lang="en-US" sz="1300" i="1" dirty="0">
                <a:solidFill>
                  <a:srgbClr val="51247A"/>
                </a:solidFill>
              </a:rPr>
              <a:t>Lingua</a:t>
            </a:r>
            <a:r>
              <a:rPr lang="en-US" sz="1300" dirty="0">
                <a:solidFill>
                  <a:srgbClr val="51247A"/>
                </a:solidFill>
              </a:rPr>
              <a:t>, 321: 103946. </a:t>
            </a:r>
            <a:r>
              <a:rPr lang="en-US" sz="1300" dirty="0">
                <a:solidFill>
                  <a:srgbClr val="51247A"/>
                </a:solidFill>
                <a:hlinkClick r:id="rId7"/>
              </a:rPr>
              <a:t>https://doi.org/10.1016/j.lingua.2025.103946</a:t>
            </a:r>
            <a:endParaRPr lang="en-US" sz="1300" dirty="0">
              <a:solidFill>
                <a:srgbClr val="51247A"/>
              </a:solidFill>
            </a:endParaRPr>
          </a:p>
          <a:p>
            <a:pPr indent="-914400">
              <a:lnSpc>
                <a:spcPct val="100000"/>
              </a:lnSpc>
            </a:pPr>
            <a:r>
              <a:rPr lang="en-US" sz="1300" dirty="0">
                <a:solidFill>
                  <a:srgbClr val="51247A"/>
                </a:solidFill>
              </a:rPr>
              <a:t>Schweinberger, M., Laitinen, M., Haugh, M., Rautionaho, P., Fatemi, M., Hames, S., &amp; Takahashi, M. (n.d.). F%$# Twitter: A corpus-based analysis of vulgar language on Twitter [Manuscript submitted for publication]. </a:t>
            </a:r>
            <a:r>
              <a:rPr lang="en-US" sz="1300" i="1" dirty="0">
                <a:solidFill>
                  <a:srgbClr val="51247A"/>
                </a:solidFill>
              </a:rPr>
              <a:t>Corpora</a:t>
            </a:r>
            <a:r>
              <a:rPr lang="en-US" sz="1300" dirty="0">
                <a:solidFill>
                  <a:srgbClr val="51247A"/>
                </a:solidFill>
              </a:rPr>
              <a:t>.</a:t>
            </a:r>
          </a:p>
          <a:p>
            <a:pPr indent="-914400">
              <a:lnSpc>
                <a:spcPct val="100000"/>
              </a:lnSpc>
            </a:pPr>
            <a:r>
              <a:rPr lang="en-US" sz="1300" dirty="0">
                <a:solidFill>
                  <a:srgbClr val="51247A"/>
                </a:solidFill>
              </a:rPr>
              <a:t>Schweinberger, M., Haugh, M., Laitinen, M., Fatemi, M., Hames, S., Rautionaho, P., &amp; Takahashi, M. (n.d.). Swearing online: Exploring dimensions of variability in born-digital data [Manuscript submitted for publication]. </a:t>
            </a:r>
            <a:r>
              <a:rPr lang="en-US" sz="1300" i="1" dirty="0">
                <a:solidFill>
                  <a:srgbClr val="51247A"/>
                </a:solidFill>
              </a:rPr>
              <a:t>Digital Scholarship in the Humanities</a:t>
            </a:r>
            <a:r>
              <a:rPr lang="en-US" sz="1300" dirty="0">
                <a:solidFill>
                  <a:srgbClr val="51247A"/>
                </a:solidFill>
              </a:rPr>
              <a:t>.</a:t>
            </a:r>
          </a:p>
          <a:p>
            <a:pPr indent="-914400">
              <a:lnSpc>
                <a:spcPct val="100000"/>
              </a:lnSpc>
            </a:pPr>
            <a:r>
              <a:rPr lang="en-US" sz="1300" dirty="0">
                <a:solidFill>
                  <a:srgbClr val="51247A"/>
                </a:solidFill>
              </a:rPr>
              <a:t>Stapleton, K. (2003). Gender and swearing: A community practice. </a:t>
            </a:r>
            <a:r>
              <a:rPr lang="en-US" sz="1300" i="1" dirty="0">
                <a:solidFill>
                  <a:srgbClr val="51247A"/>
                </a:solidFill>
              </a:rPr>
              <a:t>Women and Language, 26</a:t>
            </a:r>
            <a:r>
              <a:rPr lang="en-US" sz="1300" dirty="0">
                <a:solidFill>
                  <a:srgbClr val="51247A"/>
                </a:solidFill>
              </a:rPr>
              <a:t>(2), 22–33.</a:t>
            </a:r>
          </a:p>
          <a:p>
            <a:pPr indent="-914400">
              <a:lnSpc>
                <a:spcPct val="100000"/>
              </a:lnSpc>
            </a:pPr>
            <a:r>
              <a:rPr lang="en-US" sz="1300" dirty="0">
                <a:solidFill>
                  <a:srgbClr val="51247A"/>
                </a:solidFill>
              </a:rPr>
              <a:t>Stephens, R., Atkins, J., &amp; Kingston, A. (2009). Swearing as a response to pain. </a:t>
            </a:r>
            <a:r>
              <a:rPr lang="en-US" sz="1300" i="1" dirty="0" err="1">
                <a:solidFill>
                  <a:srgbClr val="51247A"/>
                </a:solidFill>
              </a:rPr>
              <a:t>NeuroReport</a:t>
            </a:r>
            <a:r>
              <a:rPr lang="en-US" sz="1300" i="1" dirty="0">
                <a:solidFill>
                  <a:srgbClr val="51247A"/>
                </a:solidFill>
              </a:rPr>
              <a:t>, 20</a:t>
            </a:r>
            <a:r>
              <a:rPr lang="en-US" sz="1300" dirty="0">
                <a:solidFill>
                  <a:srgbClr val="51247A"/>
                </a:solidFill>
              </a:rPr>
              <a:t>(12), 1056–1060. </a:t>
            </a:r>
            <a:r>
              <a:rPr lang="en-US" sz="1300" dirty="0">
                <a:solidFill>
                  <a:srgbClr val="51247A"/>
                </a:solidFill>
                <a:hlinkClick r:id="rId8"/>
              </a:rPr>
              <a:t>https://doi.org/10.1097/WNR.0b013e32832e64b1</a:t>
            </a:r>
            <a:endParaRPr lang="en-US" sz="1300" dirty="0">
              <a:solidFill>
                <a:srgbClr val="51247A"/>
              </a:solidFill>
            </a:endParaRPr>
          </a:p>
          <a:p>
            <a:pPr indent="-914400">
              <a:lnSpc>
                <a:spcPct val="100000"/>
              </a:lnSpc>
            </a:pPr>
            <a:r>
              <a:rPr lang="en-US" sz="1300" dirty="0" err="1">
                <a:solidFill>
                  <a:srgbClr val="51247A"/>
                </a:solidFill>
              </a:rPr>
              <a:t>Wajnryb</a:t>
            </a:r>
            <a:r>
              <a:rPr lang="en-US" sz="1300" dirty="0">
                <a:solidFill>
                  <a:srgbClr val="51247A"/>
                </a:solidFill>
              </a:rPr>
              <a:t>, R. (2005). </a:t>
            </a:r>
            <a:r>
              <a:rPr lang="en-US" sz="1300" i="1" dirty="0">
                <a:solidFill>
                  <a:srgbClr val="51247A"/>
                </a:solidFill>
              </a:rPr>
              <a:t>Expletive Deleted: A Good Look at Bad Language</a:t>
            </a:r>
            <a:r>
              <a:rPr lang="en-US" sz="1300" dirty="0">
                <a:solidFill>
                  <a:srgbClr val="51247A"/>
                </a:solidFill>
              </a:rPr>
              <a:t>. Free Press.</a:t>
            </a:r>
          </a:p>
          <a:p>
            <a:pPr indent="-914400">
              <a:lnSpc>
                <a:spcPct val="100000"/>
              </a:lnSpc>
            </a:pPr>
            <a:endParaRPr lang="en-US" dirty="0">
              <a:solidFill>
                <a:srgbClr val="51247A"/>
              </a:solidFill>
            </a:endParaRPr>
          </a:p>
          <a:p>
            <a:pPr indent="-914400">
              <a:lnSpc>
                <a:spcPct val="100000"/>
              </a:lnSpc>
            </a:pPr>
            <a:endParaRPr lang="en-US" dirty="0">
              <a:solidFill>
                <a:srgbClr val="51247A"/>
              </a:solidFill>
            </a:endParaRPr>
          </a:p>
          <a:p>
            <a:pPr indent="-914400">
              <a:lnSpc>
                <a:spcPct val="100000"/>
              </a:lnSpc>
            </a:pPr>
            <a:endParaRPr lang="en-US" dirty="0">
              <a:solidFill>
                <a:srgbClr val="51247A"/>
              </a:solidFill>
            </a:endParaRPr>
          </a:p>
          <a:p>
            <a:endParaRPr lang="en-AU" b="1" dirty="0">
              <a:solidFill>
                <a:srgbClr val="51247A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FB758CC-E298-1FB8-CD40-94280D6D4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References</a:t>
            </a:r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59B0BB-B8B9-38D9-5275-E2DFFF555D9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31</a:t>
            </a:fld>
            <a:endParaRPr lang="en-AU" dirty="0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8896FB76-13C5-445C-AC25-8DF745503A7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927648" y="6524625"/>
            <a:ext cx="5328592" cy="241300"/>
          </a:xfrm>
        </p:spPr>
        <p:txBody>
          <a:bodyPr>
            <a:normAutofit/>
          </a:bodyPr>
          <a:lstStyle/>
          <a:p>
            <a:r>
              <a:rPr lang="de-DE" b="0" dirty="0"/>
              <a:t>Schweinberger: Global Trends in Democratisation Practices in Online Discourse</a:t>
            </a:r>
            <a:endParaRPr lang="en-AU" b="0" dirty="0"/>
          </a:p>
        </p:txBody>
      </p:sp>
    </p:spTree>
    <p:extLst>
      <p:ext uri="{BB962C8B-B14F-4D97-AF65-F5344CB8AC3E}">
        <p14:creationId xmlns:p14="http://schemas.microsoft.com/office/powerpoint/2010/main" val="2740438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250E81-E064-B3BF-55D0-980FAFC884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0DBA23B-2EA8-259A-343D-4BD25F71DA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9616" y="3319984"/>
            <a:ext cx="6624736" cy="469056"/>
          </a:xfrm>
        </p:spPr>
        <p:txBody>
          <a:bodyPr/>
          <a:lstStyle/>
          <a:p>
            <a:pPr algn="ctr"/>
            <a:r>
              <a:rPr lang="de-DE" dirty="0"/>
              <a:t>Thank you very f§%$ much</a:t>
            </a:r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05C1F-1A51-2F15-D01C-4250C76873E6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32</a:t>
            </a:fld>
            <a:endParaRPr lang="en-AU" dirty="0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206E7D87-B4D8-8766-99E3-F8CC9B378B1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927648" y="6524625"/>
            <a:ext cx="5328592" cy="241300"/>
          </a:xfrm>
        </p:spPr>
        <p:txBody>
          <a:bodyPr>
            <a:normAutofit/>
          </a:bodyPr>
          <a:lstStyle/>
          <a:p>
            <a:r>
              <a:rPr lang="de-DE" b="0" dirty="0"/>
              <a:t>Schweinberger: Global Trends in Democratisation Practices in Online Discourse</a:t>
            </a:r>
            <a:endParaRPr lang="en-AU" b="0" dirty="0"/>
          </a:p>
        </p:txBody>
      </p:sp>
    </p:spTree>
    <p:extLst>
      <p:ext uri="{BB962C8B-B14F-4D97-AF65-F5344CB8AC3E}">
        <p14:creationId xmlns:p14="http://schemas.microsoft.com/office/powerpoint/2010/main" val="2754175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112D7C-B131-FE1B-9F1B-544395B4FE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5CB7E-0DDE-783D-F074-699179CA43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980728"/>
            <a:ext cx="10738247" cy="1296144"/>
          </a:xfrm>
        </p:spPr>
        <p:txBody>
          <a:bodyPr/>
          <a:lstStyle/>
          <a:p>
            <a:pPr algn="ctr"/>
            <a:r>
              <a:rPr lang="de-DE" dirty="0"/>
              <a:t>Global Trends in Democratisation Practices in Online Discourse</a:t>
            </a:r>
            <a:endParaRPr lang="en-A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280E25-4158-4CBA-541B-0D507A5189B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95298" y="2420888"/>
            <a:ext cx="10747200" cy="2675249"/>
          </a:xfrm>
        </p:spPr>
        <p:txBody>
          <a:bodyPr>
            <a:normAutofit/>
          </a:bodyPr>
          <a:lstStyle/>
          <a:p>
            <a:pPr algn="ctr"/>
            <a:r>
              <a:rPr lang="de-DE" sz="2000" dirty="0"/>
              <a:t>Martin Schweinberger</a:t>
            </a:r>
          </a:p>
          <a:p>
            <a:pPr algn="ctr"/>
            <a:r>
              <a:rPr lang="de-DE" sz="2000" dirty="0">
                <a:hlinkClick r:id="rId2"/>
              </a:rPr>
              <a:t>m.schweinberger@uq.edu.au</a:t>
            </a:r>
            <a:endParaRPr lang="de-DE" sz="2000" dirty="0"/>
          </a:p>
          <a:p>
            <a:pPr algn="ctr"/>
            <a:r>
              <a:rPr lang="en-AU" sz="2000" dirty="0"/>
              <a:t>https://github.com/MartinSchweinberger/VulgarityAroundTheWorld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CE532B6-297A-3984-DD88-4A283E84DC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48784"/>
            <a:ext cx="12192000" cy="34366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8C8D693-4640-F861-D1E6-3236E603DF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80376" y="-15844"/>
            <a:ext cx="2746705" cy="997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766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0F13CD-B3C8-E605-73A6-076E29584F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CE10653-C2EF-77FA-EF72-177FD7E03B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620688"/>
            <a:ext cx="10801350" cy="6237312"/>
          </a:xfrm>
        </p:spPr>
        <p:txBody>
          <a:bodyPr/>
          <a:lstStyle/>
          <a:p>
            <a:pPr algn="ctr"/>
            <a:r>
              <a:rPr lang="de-DE" dirty="0"/>
              <a:t>Background to what I want to present on today</a:t>
            </a:r>
            <a:endParaRPr lang="en-A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94F4FE-8AC1-2AD7-181F-03B06545F50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927648" y="6524625"/>
            <a:ext cx="5328592" cy="241300"/>
          </a:xfrm>
        </p:spPr>
        <p:txBody>
          <a:bodyPr>
            <a:normAutofit/>
          </a:bodyPr>
          <a:lstStyle/>
          <a:p>
            <a:r>
              <a:rPr lang="de-DE" b="0" dirty="0"/>
              <a:t>Schweinberger: Global Trends in Democratisation Practices in Online Discourse</a:t>
            </a:r>
            <a:endParaRPr lang="en-AU" b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A4F28E-24BE-59FF-A5A0-43C765A57868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4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0093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DD9D79B-1D0E-9358-BE15-44231672B36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de-DE" dirty="0">
                <a:solidFill>
                  <a:srgbClr val="51247A"/>
                </a:solidFill>
              </a:rPr>
              <a:t>In 2021, together with colleagues from UQ, The Queensland University of Technology, and the University of Eastern Finland, we applied for funding for a project called </a:t>
            </a:r>
            <a:r>
              <a:rPr lang="en-US" b="1" dirty="0">
                <a:solidFill>
                  <a:srgbClr val="51247A"/>
                </a:solidFill>
              </a:rPr>
              <a:t>F%$# Twitter </a:t>
            </a:r>
            <a:r>
              <a:rPr lang="en-US" dirty="0">
                <a:solidFill>
                  <a:srgbClr val="51247A"/>
                </a:solidFill>
              </a:rPr>
              <a:t>from the UQ Centre for Digital Cultures and Societies.</a:t>
            </a:r>
          </a:p>
          <a:p>
            <a:r>
              <a:rPr lang="de-DE" dirty="0">
                <a:solidFill>
                  <a:srgbClr val="51247A"/>
                </a:solidFill>
              </a:rPr>
              <a:t>The results of this project have led to several presentations at international conferences and publications including Special Issue of </a:t>
            </a:r>
            <a:r>
              <a:rPr lang="de-DE" i="1" dirty="0">
                <a:solidFill>
                  <a:srgbClr val="51247A"/>
                </a:solidFill>
              </a:rPr>
              <a:t>Lingua</a:t>
            </a:r>
            <a:r>
              <a:rPr lang="de-DE" dirty="0">
                <a:solidFill>
                  <a:srgbClr val="51247A"/>
                </a:solidFill>
              </a:rPr>
              <a:t> entitled </a:t>
            </a:r>
            <a:r>
              <a:rPr lang="en-US" b="1" i="1" dirty="0">
                <a:solidFill>
                  <a:srgbClr val="51247A"/>
                </a:solidFill>
              </a:rPr>
              <a:t>Bad Language and Vulgarity Online and in Public Discourse</a:t>
            </a:r>
            <a:r>
              <a:rPr lang="en-US" b="1" dirty="0">
                <a:solidFill>
                  <a:srgbClr val="51247A"/>
                </a:solidFill>
              </a:rPr>
              <a:t> </a:t>
            </a:r>
            <a:r>
              <a:rPr lang="en-US" dirty="0">
                <a:solidFill>
                  <a:srgbClr val="51247A"/>
                </a:solidFill>
              </a:rPr>
              <a:t>(Eds. Martin Schweinberger, Paula Rautionaho, &amp; Kate Burridge)</a:t>
            </a:r>
          </a:p>
          <a:p>
            <a:r>
              <a:rPr lang="en-US" dirty="0">
                <a:solidFill>
                  <a:srgbClr val="51247A"/>
                </a:solidFill>
              </a:rPr>
              <a:t>Schweinberger &amp; Burridge (2025) Vulgarity in online discourse around the English-speaking world went viral…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Features in the national afternoon and evening news in Australia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Over 70 newspaper articles including </a:t>
            </a:r>
            <a:r>
              <a:rPr lang="en-US" i="1" dirty="0">
                <a:solidFill>
                  <a:srgbClr val="51247A"/>
                </a:solidFill>
              </a:rPr>
              <a:t>The Guardian</a:t>
            </a:r>
            <a:r>
              <a:rPr lang="en-US" dirty="0">
                <a:solidFill>
                  <a:srgbClr val="51247A"/>
                </a:solidFill>
              </a:rPr>
              <a:t>, </a:t>
            </a:r>
            <a:r>
              <a:rPr lang="en-US" i="1" dirty="0">
                <a:solidFill>
                  <a:srgbClr val="51247A"/>
                </a:solidFill>
              </a:rPr>
              <a:t>CNN</a:t>
            </a:r>
            <a:r>
              <a:rPr lang="en-US" dirty="0">
                <a:solidFill>
                  <a:srgbClr val="51247A"/>
                </a:solidFill>
              </a:rPr>
              <a:t>, </a:t>
            </a:r>
            <a:r>
              <a:rPr lang="en-US" i="1" dirty="0">
                <a:solidFill>
                  <a:srgbClr val="51247A"/>
                </a:solidFill>
              </a:rPr>
              <a:t>Der Speigel</a:t>
            </a:r>
            <a:r>
              <a:rPr lang="en-US" dirty="0">
                <a:solidFill>
                  <a:srgbClr val="51247A"/>
                </a:solidFill>
              </a:rPr>
              <a:t>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>
                <a:solidFill>
                  <a:srgbClr val="51247A"/>
                </a:solidFill>
              </a:rPr>
              <a:t>The Conversation</a:t>
            </a:r>
            <a:r>
              <a:rPr lang="en-US" dirty="0">
                <a:solidFill>
                  <a:srgbClr val="51247A"/>
                </a:solidFill>
              </a:rPr>
              <a:t>, </a:t>
            </a:r>
            <a:r>
              <a:rPr lang="en-US" i="1" dirty="0">
                <a:solidFill>
                  <a:srgbClr val="51247A"/>
                </a:solidFill>
              </a:rPr>
              <a:t>Deutsche Welle</a:t>
            </a:r>
            <a:r>
              <a:rPr lang="en-US" dirty="0">
                <a:solidFill>
                  <a:srgbClr val="51247A"/>
                </a:solidFill>
              </a:rPr>
              <a:t>, </a:t>
            </a:r>
            <a:r>
              <a:rPr lang="en-US" i="1" dirty="0">
                <a:solidFill>
                  <a:srgbClr val="51247A"/>
                </a:solidFill>
              </a:rPr>
              <a:t>The Washington Times</a:t>
            </a:r>
            <a:r>
              <a:rPr lang="en-US" dirty="0">
                <a:solidFill>
                  <a:srgbClr val="51247A"/>
                </a:solidFill>
              </a:rPr>
              <a:t>, etc.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Several live radio interviews (I alone appeared on 5 ABC radio shows)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01C32B9-8EA3-FA0B-673C-171286A430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Background</a:t>
            </a:r>
            <a:endParaRPr lang="en-A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176F90-BB2D-CEA5-0411-29176C20547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927648" y="6524625"/>
            <a:ext cx="5328592" cy="241300"/>
          </a:xfrm>
        </p:spPr>
        <p:txBody>
          <a:bodyPr>
            <a:normAutofit/>
          </a:bodyPr>
          <a:lstStyle/>
          <a:p>
            <a:r>
              <a:rPr lang="de-DE" b="0" dirty="0"/>
              <a:t>Schweinberger: Global Trends in Democratisation Practices in Online Discourse</a:t>
            </a:r>
            <a:endParaRPr lang="en-AU" b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91596B-1874-C784-097A-F1D57BCBFB4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5</a:t>
            </a:fld>
            <a:endParaRPr lang="en-AU" dirty="0"/>
          </a:p>
        </p:txBody>
      </p:sp>
      <p:pic>
        <p:nvPicPr>
          <p:cNvPr id="8" name="Picture 7" descr="A screen shot of a phone&#10;&#10;AI-generated content may be incorrect.">
            <a:extLst>
              <a:ext uri="{FF2B5EF4-FFF2-40B4-BE49-F238E27FC236}">
                <a16:creationId xmlns:a16="http://schemas.microsoft.com/office/drawing/2014/main" id="{D1A62351-CBE1-F9D5-0BDC-511E026429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6240" y="5135190"/>
            <a:ext cx="2029263" cy="1558688"/>
          </a:xfrm>
          <a:prstGeom prst="rect">
            <a:avLst/>
          </a:prstGeom>
        </p:spPr>
      </p:pic>
      <p:pic>
        <p:nvPicPr>
          <p:cNvPr id="10" name="Picture 9" descr="A person wearing glasses&#10;&#10;AI-generated content may be incorrect.">
            <a:extLst>
              <a:ext uri="{FF2B5EF4-FFF2-40B4-BE49-F238E27FC236}">
                <a16:creationId xmlns:a16="http://schemas.microsoft.com/office/drawing/2014/main" id="{429E2BE2-DBE0-5F17-E760-5496770502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36360" y="4105594"/>
            <a:ext cx="1668049" cy="940386"/>
          </a:xfrm>
          <a:prstGeom prst="rect">
            <a:avLst/>
          </a:prstGeom>
        </p:spPr>
      </p:pic>
      <p:pic>
        <p:nvPicPr>
          <p:cNvPr id="12" name="Picture 11" descr="A person and a bird&#10;&#10;AI-generated content may be incorrect.">
            <a:extLst>
              <a:ext uri="{FF2B5EF4-FFF2-40B4-BE49-F238E27FC236}">
                <a16:creationId xmlns:a16="http://schemas.microsoft.com/office/drawing/2014/main" id="{B44D17B1-0775-20E5-BCB6-58464CE953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41210" y="5578785"/>
            <a:ext cx="2215734" cy="81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812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EE3E9B-2458-07AF-CB76-434B791109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34C58EF-C06F-AC89-7869-88AC1068EDE0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de-DE" dirty="0">
                <a:solidFill>
                  <a:srgbClr val="51247A"/>
                </a:solidFill>
              </a:rPr>
              <a:t>What I want to talk to you about today are results of that research project that may be relevant in the context of (De)Democratisation</a:t>
            </a:r>
          </a:p>
          <a:p>
            <a:endParaRPr lang="de-DE" dirty="0">
              <a:solidFill>
                <a:srgbClr val="51247A"/>
              </a:solidFill>
            </a:endParaRPr>
          </a:p>
          <a:p>
            <a:r>
              <a:rPr lang="de-DE" dirty="0">
                <a:solidFill>
                  <a:srgbClr val="51247A"/>
                </a:solidFill>
              </a:rPr>
              <a:t>Prior Research (on Vulgarity/Swearing)</a:t>
            </a:r>
          </a:p>
          <a:p>
            <a:r>
              <a:rPr lang="de-DE" dirty="0">
                <a:solidFill>
                  <a:srgbClr val="51247A"/>
                </a:solidFill>
              </a:rPr>
              <a:t>Methodology</a:t>
            </a:r>
          </a:p>
          <a:p>
            <a:r>
              <a:rPr lang="de-DE" dirty="0">
                <a:solidFill>
                  <a:srgbClr val="51247A"/>
                </a:solidFill>
              </a:rPr>
              <a:t>Case Studies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Vulgarity in Online Discourse around the English-Speaking World </a:t>
            </a:r>
            <a:r>
              <a:rPr lang="en-US" sz="1000" dirty="0">
                <a:solidFill>
                  <a:schemeClr val="bg1">
                    <a:lumMod val="75000"/>
                  </a:schemeClr>
                </a:solidFill>
              </a:rPr>
              <a:t>(Schweinberger &amp; Burridge, 2025)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F%$# Twitter. A corpus-based analysis of vulgar language on Twitter </a:t>
            </a:r>
            <a:r>
              <a:rPr lang="en-US" sz="1000" dirty="0">
                <a:solidFill>
                  <a:schemeClr val="bg1">
                    <a:lumMod val="75000"/>
                  </a:schemeClr>
                </a:solidFill>
              </a:rPr>
              <a:t>(Schweinberger et al., </a:t>
            </a:r>
            <a:r>
              <a:rPr lang="en-US" sz="1000" dirty="0" err="1">
                <a:solidFill>
                  <a:schemeClr val="bg1">
                    <a:lumMod val="75000"/>
                  </a:schemeClr>
                </a:solidFill>
              </a:rPr>
              <a:t>fc.a</a:t>
            </a:r>
            <a:r>
              <a:rPr lang="en-US" sz="1000" dirty="0">
                <a:solidFill>
                  <a:schemeClr val="bg1">
                    <a:lumMod val="75000"/>
                  </a:schemeClr>
                </a:solidFill>
              </a:rPr>
              <a:t>) </a:t>
            </a:r>
          </a:p>
          <a:p>
            <a:pPr>
              <a:buClr>
                <a:srgbClr val="51247A"/>
              </a:buClr>
            </a:pPr>
            <a:r>
              <a:rPr lang="en-US" dirty="0">
                <a:solidFill>
                  <a:srgbClr val="51247A"/>
                </a:solidFill>
              </a:rPr>
              <a:t>Key Findings and Limitations</a:t>
            </a:r>
          </a:p>
          <a:p>
            <a:pPr>
              <a:buClr>
                <a:srgbClr val="51247A"/>
              </a:buClr>
            </a:pPr>
            <a:r>
              <a:rPr lang="en-US" dirty="0">
                <a:solidFill>
                  <a:srgbClr val="51247A"/>
                </a:solidFill>
              </a:rPr>
              <a:t>Discussion &amp; Future Directions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F631940-8D94-7D71-190D-DF0DBE94E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Structur of today‘s talk</a:t>
            </a:r>
            <a:endParaRPr lang="en-A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1B89B9-43F0-82AC-EE6D-88E231CE1B4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927648" y="6524625"/>
            <a:ext cx="5328592" cy="241300"/>
          </a:xfrm>
        </p:spPr>
        <p:txBody>
          <a:bodyPr>
            <a:normAutofit/>
          </a:bodyPr>
          <a:lstStyle/>
          <a:p>
            <a:r>
              <a:rPr lang="de-DE" b="0" dirty="0"/>
              <a:t>Schweinberger: Global Trends in Democratisation Practices in Online Discourse</a:t>
            </a:r>
            <a:endParaRPr lang="en-AU" b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5C41A-FCAE-D58C-05AC-EE13C4D9CE60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6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07569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E3AD56-2C87-5056-4C0C-FA2E1C3818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FA80B65-BF5F-2774-4283-91A8C7147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620688"/>
            <a:ext cx="10801350" cy="6237312"/>
          </a:xfrm>
        </p:spPr>
        <p:txBody>
          <a:bodyPr/>
          <a:lstStyle/>
          <a:p>
            <a:pPr algn="ctr"/>
            <a:r>
              <a:rPr lang="de-DE" dirty="0"/>
              <a:t>Previous Research on Vulgarity</a:t>
            </a:r>
            <a:endParaRPr lang="en-A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04FEFD-899E-DE4A-8938-AF229DBF236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927648" y="6524625"/>
            <a:ext cx="5328592" cy="241300"/>
          </a:xfrm>
        </p:spPr>
        <p:txBody>
          <a:bodyPr>
            <a:normAutofit/>
          </a:bodyPr>
          <a:lstStyle/>
          <a:p>
            <a:r>
              <a:rPr lang="de-DE" b="0" dirty="0"/>
              <a:t>Schweinberger: Global Trends in Democratisation Practices in Online Discourse</a:t>
            </a:r>
            <a:endParaRPr lang="en-AU" b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C230CB-6F82-091D-7B07-DC75664C389A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7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1332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3CE1C7-E5CA-98B0-D1F4-979778C22E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C0CB4F5-DC1F-7591-E329-FB6B6F64FF4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5326" y="1700213"/>
            <a:ext cx="10801350" cy="4818958"/>
          </a:xfrm>
        </p:spPr>
        <p:txBody>
          <a:bodyPr>
            <a:normAutofit fontScale="77500" lnSpcReduction="20000"/>
          </a:bodyPr>
          <a:lstStyle/>
          <a:p>
            <a:r>
              <a:rPr lang="en-US" b="1" dirty="0">
                <a:solidFill>
                  <a:srgbClr val="51247A"/>
                </a:solidFill>
              </a:rPr>
              <a:t>Swearing in Online Discourse</a:t>
            </a:r>
          </a:p>
          <a:p>
            <a:r>
              <a:rPr lang="de-DE" dirty="0">
                <a:solidFill>
                  <a:srgbClr val="51247A"/>
                </a:solidFill>
              </a:rPr>
              <a:t>Vulgarity and swearing figure prominently in studies focusing on hatespeech and online bullying. However, ther is more to these phenomena!</a:t>
            </a:r>
          </a:p>
          <a:p>
            <a:r>
              <a:rPr lang="en-US" b="1" dirty="0">
                <a:solidFill>
                  <a:srgbClr val="51247A"/>
                </a:solidFill>
              </a:rPr>
              <a:t>Online communication shows distinctive patterns of vulgarity</a:t>
            </a:r>
            <a:r>
              <a:rPr lang="en-US" sz="1000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br>
              <a:rPr lang="en-US" sz="10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1000" dirty="0">
                <a:solidFill>
                  <a:schemeClr val="bg1">
                    <a:lumMod val="75000"/>
                  </a:schemeClr>
                </a:solidFill>
              </a:rPr>
              <a:t>(Cheng et al., 2017; Dynel, 2012; Jay &amp; </a:t>
            </a:r>
            <a:r>
              <a:rPr lang="en-US" sz="1000" dirty="0" err="1">
                <a:solidFill>
                  <a:schemeClr val="bg1">
                    <a:lumMod val="75000"/>
                  </a:schemeClr>
                </a:solidFill>
              </a:rPr>
              <a:t>Janschewitz</a:t>
            </a:r>
            <a:r>
              <a:rPr lang="en-US" sz="1000" dirty="0">
                <a:solidFill>
                  <a:schemeClr val="bg1">
                    <a:lumMod val="75000"/>
                  </a:schemeClr>
                </a:solidFill>
              </a:rPr>
              <a:t>, 2008; McEnery &amp; Xiao, 2004; Seargeant &amp; Tagg, 2014)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Higher frequency of swearing in anonymized or semi-anonymous platforms (e.g., Reddit, Twitter, 4chan)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Vulgarity used both for hostile purposes (e.g., trolling, flaming) and for affiliative functions (e.g., memes, banter)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Strong ties to stance-taking, political identity, and in-group </a:t>
            </a:r>
            <a:r>
              <a:rPr lang="en-US" dirty="0" err="1">
                <a:solidFill>
                  <a:srgbClr val="51247A"/>
                </a:solidFill>
              </a:rPr>
              <a:t>signalling</a:t>
            </a:r>
            <a:endParaRPr lang="en-US" dirty="0">
              <a:solidFill>
                <a:srgbClr val="51247A"/>
              </a:solidFill>
            </a:endParaRP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Swearing constitutes ~0.5–0.7% of all spoken tokens in English corpora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A small set of taboo words (e.g., </a:t>
            </a:r>
            <a:r>
              <a:rPr lang="en-US" i="1" dirty="0">
                <a:solidFill>
                  <a:srgbClr val="51247A"/>
                </a:solidFill>
              </a:rPr>
              <a:t>fuck</a:t>
            </a:r>
            <a:r>
              <a:rPr lang="en-US" dirty="0">
                <a:solidFill>
                  <a:srgbClr val="51247A"/>
                </a:solidFill>
              </a:rPr>
              <a:t>, </a:t>
            </a:r>
            <a:r>
              <a:rPr lang="en-US" i="1" dirty="0">
                <a:solidFill>
                  <a:srgbClr val="51247A"/>
                </a:solidFill>
              </a:rPr>
              <a:t>shit</a:t>
            </a:r>
            <a:r>
              <a:rPr lang="en-US" dirty="0">
                <a:solidFill>
                  <a:srgbClr val="51247A"/>
                </a:solidFill>
              </a:rPr>
              <a:t>, </a:t>
            </a:r>
            <a:r>
              <a:rPr lang="en-US" i="1" dirty="0">
                <a:solidFill>
                  <a:srgbClr val="51247A"/>
                </a:solidFill>
              </a:rPr>
              <a:t>damn</a:t>
            </a:r>
            <a:r>
              <a:rPr lang="en-US" dirty="0">
                <a:solidFill>
                  <a:srgbClr val="51247A"/>
                </a:solidFill>
              </a:rPr>
              <a:t>) accounts for the majority of instances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Collocational patterns show that swearing often clusters with intensifiers (e.g., </a:t>
            </a:r>
            <a:r>
              <a:rPr lang="en-US" i="1" dirty="0">
                <a:solidFill>
                  <a:srgbClr val="51247A"/>
                </a:solidFill>
              </a:rPr>
              <a:t>fucking awesome</a:t>
            </a:r>
            <a:r>
              <a:rPr lang="en-US" dirty="0">
                <a:solidFill>
                  <a:srgbClr val="51247A"/>
                </a:solidFill>
              </a:rPr>
              <a:t>) and modal particles (e.g., </a:t>
            </a:r>
            <a:r>
              <a:rPr lang="en-US" i="1" dirty="0">
                <a:solidFill>
                  <a:srgbClr val="51247A"/>
                </a:solidFill>
              </a:rPr>
              <a:t>what the fuck</a:t>
            </a:r>
            <a:r>
              <a:rPr lang="en-US" dirty="0">
                <a:solidFill>
                  <a:srgbClr val="51247A"/>
                </a:solidFill>
              </a:rPr>
              <a:t>)</a:t>
            </a:r>
          </a:p>
          <a:p>
            <a:r>
              <a:rPr lang="en-US" b="1" dirty="0">
                <a:solidFill>
                  <a:srgbClr val="51247A"/>
                </a:solidFill>
              </a:rPr>
              <a:t>Norms and Taboo Dynamics</a:t>
            </a:r>
          </a:p>
          <a:p>
            <a:pPr>
              <a:buClr>
                <a:srgbClr val="51247A"/>
              </a:buClr>
            </a:pPr>
            <a:r>
              <a:rPr lang="de-DE" dirty="0">
                <a:solidFill>
                  <a:srgbClr val="51247A"/>
                </a:solidFill>
              </a:rPr>
              <a:t>Vulgarity and swearing figure prominently in studies focusing on hatespeech and online bullying. However, ther is more to these phenomena!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Swearing norms are historically and culturally variable</a:t>
            </a:r>
            <a:br>
              <a:rPr lang="en-US" dirty="0">
                <a:solidFill>
                  <a:srgbClr val="51247A"/>
                </a:solidFill>
              </a:rPr>
            </a:br>
            <a:r>
              <a:rPr lang="en-US" dirty="0">
                <a:solidFill>
                  <a:srgbClr val="51247A"/>
                </a:solidFill>
              </a:rPr>
              <a:t>words that were taboo 50 years ago may now be mild or even mainstream </a:t>
            </a:r>
            <a:r>
              <a:rPr lang="en-US" sz="1000" dirty="0">
                <a:solidFill>
                  <a:schemeClr val="bg1">
                    <a:lumMod val="75000"/>
                  </a:schemeClr>
                </a:solidFill>
              </a:rPr>
              <a:t>(Allan &amp; Burridge, 2006; Hughes, 2006)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Increasing desensitization</a:t>
            </a:r>
            <a:br>
              <a:rPr lang="en-US" dirty="0">
                <a:solidFill>
                  <a:srgbClr val="51247A"/>
                </a:solidFill>
              </a:rPr>
            </a:br>
            <a:r>
              <a:rPr lang="en-US" dirty="0">
                <a:solidFill>
                  <a:srgbClr val="51247A"/>
                </a:solidFill>
              </a:rPr>
              <a:t>Especially in media and music (cf. corpus studies of lyrics and TV scripts) </a:t>
            </a:r>
            <a:r>
              <a:rPr lang="en-US" sz="1000" dirty="0">
                <a:solidFill>
                  <a:schemeClr val="bg1">
                    <a:lumMod val="75000"/>
                  </a:schemeClr>
                </a:solidFill>
              </a:rPr>
              <a:t>(Fägersten &amp; Bednarek, 2022)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Taboo often shifts from religious to sexual to racial/identity-based profanity </a:t>
            </a:r>
            <a:r>
              <a:rPr lang="en-US" sz="1000" dirty="0">
                <a:solidFill>
                  <a:schemeClr val="bg1">
                    <a:lumMod val="75000"/>
                  </a:schemeClr>
                </a:solidFill>
              </a:rPr>
              <a:t>(Burridge, 2017; Jay, 2009)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648F6DA-414A-1353-5E6B-FC2F63A8F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Previous Research</a:t>
            </a:r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932657-FE37-7D55-5EB1-5B84F40FFA0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8</a:t>
            </a:fld>
            <a:endParaRPr lang="en-AU" dirty="0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8FE14269-5AAE-F565-CB07-E522090BF3B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927648" y="6524625"/>
            <a:ext cx="5328592" cy="241300"/>
          </a:xfrm>
        </p:spPr>
        <p:txBody>
          <a:bodyPr>
            <a:normAutofit/>
          </a:bodyPr>
          <a:lstStyle/>
          <a:p>
            <a:r>
              <a:rPr lang="de-DE" b="0" dirty="0"/>
              <a:t>Schweinberger: Global Trends in Democratisation Practices in Online Discourse</a:t>
            </a:r>
            <a:endParaRPr lang="en-AU" b="0" dirty="0"/>
          </a:p>
        </p:txBody>
      </p:sp>
    </p:spTree>
    <p:extLst>
      <p:ext uri="{BB962C8B-B14F-4D97-AF65-F5344CB8AC3E}">
        <p14:creationId xmlns:p14="http://schemas.microsoft.com/office/powerpoint/2010/main" val="2994355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BF9B80-9232-DA94-7096-42032FA41F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F99AFFC-FBDF-1D93-B545-38C3D35C13A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5326" y="1700213"/>
            <a:ext cx="11233322" cy="4608512"/>
          </a:xfrm>
        </p:spPr>
        <p:txBody>
          <a:bodyPr>
            <a:normAutofit fontScale="85000" lnSpcReduction="10000"/>
          </a:bodyPr>
          <a:lstStyle/>
          <a:p>
            <a:r>
              <a:rPr lang="de-DE" b="1" dirty="0">
                <a:solidFill>
                  <a:srgbClr val="51247A"/>
                </a:solidFill>
              </a:rPr>
              <a:t>Functions of Swearing/Vulgarity </a:t>
            </a:r>
          </a:p>
          <a:p>
            <a:r>
              <a:rPr lang="de-DE" dirty="0">
                <a:solidFill>
                  <a:srgbClr val="51247A"/>
                </a:solidFill>
              </a:rPr>
              <a:t>Vulgarity and swearing figure prominently in studies focusing on hatespeech and online bullying. However, ther is more to these phenomena!</a:t>
            </a:r>
          </a:p>
          <a:p>
            <a:r>
              <a:rPr lang="de-DE" b="1" dirty="0">
                <a:solidFill>
                  <a:srgbClr val="51247A"/>
                </a:solidFill>
              </a:rPr>
              <a:t>Social functions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Indexing Identity/Group Membership: can signal in-group solidarity, shared norms, or cultural/regional identity 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(Beers </a:t>
            </a:r>
            <a:r>
              <a:rPr lang="en-US" sz="1200" dirty="0" err="1">
                <a:solidFill>
                  <a:schemeClr val="bg1">
                    <a:lumMod val="75000"/>
                  </a:schemeClr>
                </a:solidFill>
              </a:rPr>
              <a:t>Fägersten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, 2012)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51247A"/>
                </a:solidFill>
              </a:rPr>
              <a:t>Establishing|Challenging</a:t>
            </a:r>
            <a:r>
              <a:rPr lang="en-US" dirty="0">
                <a:solidFill>
                  <a:srgbClr val="51247A"/>
                </a:solidFill>
              </a:rPr>
              <a:t> Social Hierarchies: can assert dominance, express resistance, or subvert social norms 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(Dynel, 2012; Jay, 2009)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Expressing Emotion &amp; Intensity: used as an emotional intensifier and stress relief 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(Stephens, Atkins, &amp; Kingston, 2009; </a:t>
            </a:r>
            <a:r>
              <a:rPr lang="en-US" sz="1200" dirty="0" err="1">
                <a:solidFill>
                  <a:schemeClr val="bg1">
                    <a:lumMod val="75000"/>
                  </a:schemeClr>
                </a:solidFill>
              </a:rPr>
              <a:t>Wajnryb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, 2005).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Managing Social Distance &amp; Politeness: may reduce social distance or enhance authenticity in informal settings 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(Culpeper, 2011; Kádár &amp; Haugh, 2013)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Resistance and rebellion: Used to challenge norms, institutions, or power structures (e.g., punk lyrics, protest slogans).</a:t>
            </a:r>
            <a:endParaRPr lang="en-US" sz="1200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buClr>
                <a:srgbClr val="51247A"/>
              </a:buClr>
            </a:pPr>
            <a:r>
              <a:rPr lang="en-US" b="1" dirty="0">
                <a:solidFill>
                  <a:srgbClr val="51247A"/>
                </a:solidFill>
              </a:rPr>
              <a:t>Linguistic functions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Lexical Creativity &amp; Innovation: often involves creative word formation, euphemisms, and taboo-avoidance strategies 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(Allan &amp; Burridge, 2006; Ljung, 2011).</a:t>
            </a:r>
            <a:endParaRPr lang="de-DE" sz="1200" dirty="0">
              <a:solidFill>
                <a:schemeClr val="bg1">
                  <a:lumMod val="75000"/>
                </a:schemeClr>
              </a:solidFill>
            </a:endParaRP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Pragmatic &amp; Discourse Marking: serves as a discourse strategy to mark stance, topic shifts, or emphasis 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(Dewaele, 2016; Holmes, 2013)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Sociolinguistic Variation: varies by age, gender, class, and region, making it a rich domain for sociolinguistic study 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(McEnery &amp; Xiao, 2004; Schweinberger, 2018; Stapleton, 2003)</a:t>
            </a:r>
          </a:p>
          <a:p>
            <a:pPr marL="285750" indent="-285750">
              <a:buClr>
                <a:srgbClr val="51247A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247A"/>
                </a:solidFill>
              </a:rPr>
              <a:t>Language Norms and Taboo: reveals how societies construct and negotiate linguistic taboos 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(Burridge, 2006; Pinker, 2007).</a:t>
            </a:r>
            <a:endParaRPr lang="de-DE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50C07B9-1121-1287-7675-EDA42F4100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Previous Research</a:t>
            </a:r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ABC1C3-9CF0-0A98-0923-9FD3F4F6537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9</a:t>
            </a:fld>
            <a:endParaRPr lang="en-AU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FF10E261-AE74-50E9-A8B4-CF87F1E4DA0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927648" y="6524625"/>
            <a:ext cx="5328592" cy="241300"/>
          </a:xfrm>
        </p:spPr>
        <p:txBody>
          <a:bodyPr>
            <a:normAutofit/>
          </a:bodyPr>
          <a:lstStyle/>
          <a:p>
            <a:r>
              <a:rPr lang="de-DE" b="0" dirty="0"/>
              <a:t>Schweinberger: Global Trends in Democratisation Practices in Online Discourse</a:t>
            </a:r>
            <a:endParaRPr lang="en-AU" b="0" dirty="0"/>
          </a:p>
        </p:txBody>
      </p:sp>
    </p:spTree>
    <p:extLst>
      <p:ext uri="{BB962C8B-B14F-4D97-AF65-F5344CB8AC3E}">
        <p14:creationId xmlns:p14="http://schemas.microsoft.com/office/powerpoint/2010/main" val="3932928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University of Queensland">
  <a:themeElements>
    <a:clrScheme name="UQ PPT">
      <a:dk1>
        <a:sysClr val="windowText" lastClr="000000"/>
      </a:dk1>
      <a:lt1>
        <a:sysClr val="window" lastClr="FFFFFF"/>
      </a:lt1>
      <a:dk2>
        <a:srgbClr val="999490"/>
      </a:dk2>
      <a:lt2>
        <a:srgbClr val="D7D1CC"/>
      </a:lt2>
      <a:accent1>
        <a:srgbClr val="51247A"/>
      </a:accent1>
      <a:accent2>
        <a:srgbClr val="E62645"/>
      </a:accent2>
      <a:accent3>
        <a:srgbClr val="00A2C7"/>
      </a:accent3>
      <a:accent4>
        <a:srgbClr val="EB602B"/>
      </a:accent4>
      <a:accent5>
        <a:srgbClr val="4085C6"/>
      </a:accent5>
      <a:accent6>
        <a:srgbClr val="2EA836"/>
      </a:accent6>
      <a:hlink>
        <a:srgbClr val="00A2C7"/>
      </a:hlink>
      <a:folHlink>
        <a:srgbClr val="00A2C7"/>
      </a:folHlink>
    </a:clrScheme>
    <a:fontScheme name="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Q PowerPoint Template v4.potx" id="{EB40B91F-2F7C-4628-893D-3539496D6C6A}" vid="{691CE4A2-4C6F-4895-A94C-37E246F52C8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UQ PowerPoint Template v4</Template>
  <TotalTime>932</TotalTime>
  <Words>4179</Words>
  <Application>Microsoft Office PowerPoint</Application>
  <PresentationFormat>Widescreen</PresentationFormat>
  <Paragraphs>317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7" baseType="lpstr">
      <vt:lpstr>Arial</vt:lpstr>
      <vt:lpstr>Calibri</vt:lpstr>
      <vt:lpstr>Wingdings</vt:lpstr>
      <vt:lpstr>University of Queensland</vt:lpstr>
      <vt:lpstr>Global Trends in Democratisation Practices in Online Discourse</vt:lpstr>
      <vt:lpstr>Martin Schweinberger</vt:lpstr>
      <vt:lpstr>Martin Schweinberger</vt:lpstr>
      <vt:lpstr>Background to what I want to present on today</vt:lpstr>
      <vt:lpstr>Background</vt:lpstr>
      <vt:lpstr>Structur of today‘s talk</vt:lpstr>
      <vt:lpstr>Previous Research on Vulgarity</vt:lpstr>
      <vt:lpstr>Previous Research</vt:lpstr>
      <vt:lpstr>Previous Research</vt:lpstr>
      <vt:lpstr>Previous Research</vt:lpstr>
      <vt:lpstr>Previous Research</vt:lpstr>
      <vt:lpstr>Study 1 Vulgarity in Online Discourse  around the English-Speaking World</vt:lpstr>
      <vt:lpstr>Vulgarity in Online Discourse around the English-Speaking World</vt:lpstr>
      <vt:lpstr>Findings</vt:lpstr>
      <vt:lpstr>PowerPoint Presentation</vt:lpstr>
      <vt:lpstr>Vulgarity in Online Discourse around the English-Speaking World</vt:lpstr>
      <vt:lpstr>Study 2 F%$# Twitter. A corpus-based analysis  of vulgar language on Twitter</vt:lpstr>
      <vt:lpstr>Vulgarity in Online Discourse around the English-Speaking World</vt:lpstr>
      <vt:lpstr>Vulgarity in Online Discourse around the English-Speaking World</vt:lpstr>
      <vt:lpstr>Vulgarity in Online Discourse around the English-Speaking World</vt:lpstr>
      <vt:lpstr>Findings</vt:lpstr>
      <vt:lpstr>Findings</vt:lpstr>
      <vt:lpstr>Findings</vt:lpstr>
      <vt:lpstr>F%$# Twitter. A corpus-based analysis of vulgar language on Twitter</vt:lpstr>
      <vt:lpstr>Key Findings &amp; Problems</vt:lpstr>
      <vt:lpstr>Key Findings</vt:lpstr>
      <vt:lpstr>Problems</vt:lpstr>
      <vt:lpstr>Discussion &amp; Future Directions</vt:lpstr>
      <vt:lpstr>Discussion – Vulgarity and (De)Democratisation</vt:lpstr>
      <vt:lpstr>Future Directions</vt:lpstr>
      <vt:lpstr>References</vt:lpstr>
      <vt:lpstr>Thank you very f§%$ much</vt:lpstr>
      <vt:lpstr>Global Trends in Democratisation Practices in Online Discourse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Rebekah</dc:creator>
  <cp:lastModifiedBy>Martin Schweinberger</cp:lastModifiedBy>
  <cp:revision>41</cp:revision>
  <cp:lastPrinted>2023-02-18T00:28:33Z</cp:lastPrinted>
  <dcterms:created xsi:type="dcterms:W3CDTF">2018-09-28T01:38:30Z</dcterms:created>
  <dcterms:modified xsi:type="dcterms:W3CDTF">2025-06-25T13:25:21Z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0f488380-630a-4f55-a077-a19445e3f360_Enabled">
    <vt:lpwstr>true</vt:lpwstr>
  </property>
  <property fmtid="{D5CDD505-2E9C-101B-9397-08002B2CF9AE}" pid="3" name="MSIP_Label_0f488380-630a-4f55-a077-a19445e3f360_SetDate">
    <vt:lpwstr>2023-07-18T10:59:29Z</vt:lpwstr>
  </property>
  <property fmtid="{D5CDD505-2E9C-101B-9397-08002B2CF9AE}" pid="4" name="MSIP_Label_0f488380-630a-4f55-a077-a19445e3f360_Method">
    <vt:lpwstr>Standard</vt:lpwstr>
  </property>
  <property fmtid="{D5CDD505-2E9C-101B-9397-08002B2CF9AE}" pid="5" name="MSIP_Label_0f488380-630a-4f55-a077-a19445e3f360_Name">
    <vt:lpwstr>OFFICIAL - INTERNAL</vt:lpwstr>
  </property>
  <property fmtid="{D5CDD505-2E9C-101B-9397-08002B2CF9AE}" pid="6" name="MSIP_Label_0f488380-630a-4f55-a077-a19445e3f360_SiteId">
    <vt:lpwstr>b6e377cf-9db3-46cb-91a2-fad9605bb15c</vt:lpwstr>
  </property>
  <property fmtid="{D5CDD505-2E9C-101B-9397-08002B2CF9AE}" pid="7" name="MSIP_Label_0f488380-630a-4f55-a077-a19445e3f360_ActionId">
    <vt:lpwstr>2a6a2283-c6ce-4245-a2f7-c0f3e18c2add</vt:lpwstr>
  </property>
  <property fmtid="{D5CDD505-2E9C-101B-9397-08002B2CF9AE}" pid="8" name="MSIP_Label_0f488380-630a-4f55-a077-a19445e3f360_ContentBits">
    <vt:lpwstr>0</vt:lpwstr>
  </property>
</Properties>
</file>

<file path=docProps/thumbnail.jpeg>
</file>